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4"/>
  </p:sldMasterIdLst>
  <p:notesMasterIdLst>
    <p:notesMasterId r:id="rId14"/>
  </p:notesMasterIdLst>
  <p:sldIdLst>
    <p:sldId id="305" r:id="rId5"/>
    <p:sldId id="317" r:id="rId6"/>
    <p:sldId id="312" r:id="rId7"/>
    <p:sldId id="310" r:id="rId8"/>
    <p:sldId id="315" r:id="rId9"/>
    <p:sldId id="318" r:id="rId10"/>
    <p:sldId id="314" r:id="rId11"/>
    <p:sldId id="311" r:id="rId12"/>
    <p:sldId id="3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itles" id="{22C9AE49-3CA2-3B48-BE1B-B64C185E0F17}">
          <p14:sldIdLst>
            <p14:sldId id="305"/>
            <p14:sldId id="317"/>
            <p14:sldId id="312"/>
            <p14:sldId id="310"/>
            <p14:sldId id="315"/>
            <p14:sldId id="318"/>
            <p14:sldId id="314"/>
            <p14:sldId id="311"/>
            <p14:sldId id="316"/>
          </p14:sldIdLst>
        </p14:section>
        <p14:section name="Section titles" id="{8AF095EA-85FF-644B-98C3-29C57FE2F621}">
          <p14:sldIdLst/>
        </p14:section>
        <p14:section name="Table slides" id="{E7BF64F0-D808-F54F-B71B-E72A10F9FA5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F772A1-7295-69B0-174D-C1E09D08A832}" name="Katie Hanna" initials="KH" userId="S::katie.hanna@investment.nsw.gov.au::74dc816a-904b-44f7-ba9b-a294e77f38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EC0F7A-06F4-4BDC-96BB-A2FEB82CBDEE}" v="48" dt="2023-11-12T23:33:38.363"/>
    <p1510:client id="{A6E3E1EF-10A5-FD69-3D80-1D3A61627C2B}" v="535" dt="2023-11-13T04:17:22.944"/>
    <p1510:client id="{B7378922-C438-8381-6E2D-9FB43FB88A9D}" v="14" dt="2023-11-13T04:35:42.774"/>
    <p1510:client id="{CC6F47A0-685E-4431-9428-2858CD861D04}" v="378" vWet="380" dt="2023-11-13T04:35:39.005"/>
    <p1510:client id="{EBA5C002-4CDF-4116-95F6-30C43B79582F}" v="44" dt="2023-11-13T03:58:49.533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EB83F-D59B-3E4E-A3E5-D2A0906B8E2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C4A5D-0762-E543-B087-378888139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9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pproach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8185C0-6829-E0B5-3889-BD9281F68CF4}"/>
              </a:ext>
            </a:extLst>
          </p:cNvPr>
          <p:cNvSpPr/>
          <p:nvPr userDrawn="1"/>
        </p:nvSpPr>
        <p:spPr>
          <a:xfrm>
            <a:off x="1" y="0"/>
            <a:ext cx="7531966" cy="6174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CAFA7-FEA4-16D3-5259-3C7448A5C820}"/>
              </a:ext>
            </a:extLst>
          </p:cNvPr>
          <p:cNvSpPr/>
          <p:nvPr userDrawn="1"/>
        </p:nvSpPr>
        <p:spPr>
          <a:xfrm>
            <a:off x="7531968" y="0"/>
            <a:ext cx="4660031" cy="61743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F939193F-7DFB-E745-8921-7F47B10D11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1968" y="1"/>
            <a:ext cx="4660030" cy="61743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CF7E4C-BB7E-6D43-B9E0-B34B23B163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243" y="1898830"/>
            <a:ext cx="6732240" cy="1791153"/>
          </a:xfrm>
        </p:spPr>
        <p:txBody>
          <a:bodyPr anchor="b">
            <a:noAutofit/>
          </a:bodyPr>
          <a:lstStyle>
            <a:lvl1pPr algn="l">
              <a:defRPr sz="6000" b="1" spc="-1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presentation title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A8CAD57-7423-29FB-CBA6-92C2C1D9AE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244" y="3834045"/>
            <a:ext cx="6732240" cy="365125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Public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presentation subtitle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E6420D-49B7-AC20-220F-84D931A9A851}"/>
              </a:ext>
            </a:extLst>
          </p:cNvPr>
          <p:cNvCxnSpPr>
            <a:cxnSpLocks/>
          </p:cNvCxnSpPr>
          <p:nvPr userDrawn="1"/>
        </p:nvCxnSpPr>
        <p:spPr>
          <a:xfrm flipV="1">
            <a:off x="7521883" y="0"/>
            <a:ext cx="0" cy="61743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BDCD41-4D80-158C-FA2B-7D7D10D9CC4D}"/>
              </a:ext>
            </a:extLst>
          </p:cNvPr>
          <p:cNvCxnSpPr>
            <a:cxnSpLocks/>
          </p:cNvCxnSpPr>
          <p:nvPr userDrawn="1"/>
        </p:nvCxnSpPr>
        <p:spPr>
          <a:xfrm>
            <a:off x="-1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CA2D27F-50B4-3A66-802B-7FD12CC1C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B4111778-BDD8-5D0C-F021-64283F5405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225" y="5311684"/>
            <a:ext cx="6732588" cy="495274"/>
          </a:xfrm>
        </p:spPr>
        <p:txBody>
          <a:bodyPr>
            <a:noAutofit/>
          </a:bodyPr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Presented by Study NSW</a:t>
            </a:r>
          </a:p>
          <a:p>
            <a:pPr lvl="0"/>
            <a:r>
              <a:rPr lang="en-GB"/>
              <a:t>Date Month Year</a:t>
            </a:r>
          </a:p>
        </p:txBody>
      </p:sp>
    </p:spTree>
    <p:extLst>
      <p:ext uri="{BB962C8B-B14F-4D97-AF65-F5344CB8AC3E}">
        <p14:creationId xmlns:p14="http://schemas.microsoft.com/office/powerpoint/2010/main" val="112329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call-out slide (Restric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82034-0196-631A-F2F1-1324C907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ACE5F3-41C3-056A-42E9-B50A976D3364}"/>
              </a:ext>
            </a:extLst>
          </p:cNvPr>
          <p:cNvSpPr/>
          <p:nvPr userDrawn="1"/>
        </p:nvSpPr>
        <p:spPr>
          <a:xfrm>
            <a:off x="6105166" y="0"/>
            <a:ext cx="3060340" cy="6174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8DEFB-C467-D68B-43F2-172147DBACE0}"/>
              </a:ext>
            </a:extLst>
          </p:cNvPr>
          <p:cNvSpPr/>
          <p:nvPr userDrawn="1"/>
        </p:nvSpPr>
        <p:spPr>
          <a:xfrm>
            <a:off x="9165506" y="3429000"/>
            <a:ext cx="3035655" cy="27453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86A375-F26C-55A6-7CE1-8DA416FA196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0"/>
            <a:ext cx="0" cy="61743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2D91B7-0C18-1289-BE0D-640AF44254D1}"/>
              </a:ext>
            </a:extLst>
          </p:cNvPr>
          <p:cNvCxnSpPr>
            <a:cxnSpLocks/>
          </p:cNvCxnSpPr>
          <p:nvPr userDrawn="1"/>
        </p:nvCxnSpPr>
        <p:spPr>
          <a:xfrm flipV="1">
            <a:off x="9156340" y="0"/>
            <a:ext cx="0" cy="61743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87E95F-19C7-7C5F-417C-95163C9115EC}"/>
              </a:ext>
            </a:extLst>
          </p:cNvPr>
          <p:cNvCxnSpPr>
            <a:cxnSpLocks/>
          </p:cNvCxnSpPr>
          <p:nvPr userDrawn="1"/>
        </p:nvCxnSpPr>
        <p:spPr>
          <a:xfrm>
            <a:off x="9156340" y="3429000"/>
            <a:ext cx="303565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3F85C4-937A-8369-E816-DC27B8C3A7BB}"/>
              </a:ext>
            </a:extLst>
          </p:cNvPr>
          <p:cNvCxnSpPr>
            <a:cxnSpLocks/>
          </p:cNvCxnSpPr>
          <p:nvPr userDrawn="1"/>
        </p:nvCxnSpPr>
        <p:spPr>
          <a:xfrm>
            <a:off x="-1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C0A930B6-7111-9071-A2FA-2EF445E9B3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5350" y="400422"/>
            <a:ext cx="5130570" cy="5233811"/>
          </a:xfrm>
        </p:spPr>
        <p:txBody>
          <a:bodyPr anchor="t"/>
          <a:lstStyle>
            <a:lvl1pPr algn="l">
              <a:defRPr sz="6000" b="1" spc="-15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headline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31BA3F0-BE9D-883E-E30C-96A3486DC8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1035" y="1448780"/>
            <a:ext cx="2385303" cy="762093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2931FDFF-19E5-356F-6231-F7BECB75CC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505" y="1451772"/>
            <a:ext cx="2385303" cy="762093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FC369299-E02D-CDA6-6DFC-8C13431B38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1176" y="3504710"/>
            <a:ext cx="2385303" cy="9144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A57A39-CE98-E213-2208-3BBFA4919B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0324" y="400050"/>
            <a:ext cx="2736847" cy="914400"/>
          </a:xfrm>
        </p:spPr>
        <p:txBody>
          <a:bodyPr>
            <a:noAutofit/>
          </a:bodyPr>
          <a:lstStyle>
            <a:lvl1pPr>
              <a:defRPr sz="7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9F0839A-C1CE-FED3-000F-B4D111EFD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45289" y="400050"/>
            <a:ext cx="2736847" cy="914400"/>
          </a:xfrm>
        </p:spPr>
        <p:txBody>
          <a:bodyPr>
            <a:noAutofit/>
          </a:bodyPr>
          <a:lstStyle>
            <a:lvl1pPr>
              <a:defRPr sz="7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F7ADFAE6-86CD-1754-82AB-4F10FDCC2D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9492" y="2460588"/>
            <a:ext cx="2736847" cy="914400"/>
          </a:xfrm>
        </p:spPr>
        <p:txBody>
          <a:bodyPr>
            <a:noAutofit/>
          </a:bodyPr>
          <a:lstStyle>
            <a:lvl1pPr>
              <a:defRPr sz="7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8F45127-1CC8-8C81-F1D6-21BD45E8084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966430" y="4216068"/>
            <a:ext cx="1416941" cy="13894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301C25BB-7479-A046-5747-4887C0003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309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1 (Approach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3C8D79-A1DA-215F-4D38-95D37AFF19AA}"/>
              </a:ext>
            </a:extLst>
          </p:cNvPr>
          <p:cNvSpPr/>
          <p:nvPr userDrawn="1"/>
        </p:nvSpPr>
        <p:spPr>
          <a:xfrm>
            <a:off x="0" y="0"/>
            <a:ext cx="6096000" cy="61743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135961B-FC86-F0D1-E25C-0C1AF37FAA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4087" y="-4"/>
            <a:ext cx="6104167" cy="617430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A3DAC1-EA47-A49B-C76B-62AFBBA0775C}"/>
              </a:ext>
            </a:extLst>
          </p:cNvPr>
          <p:cNvCxnSpPr>
            <a:cxnSpLocks/>
          </p:cNvCxnSpPr>
          <p:nvPr userDrawn="1"/>
        </p:nvCxnSpPr>
        <p:spPr>
          <a:xfrm flipV="1">
            <a:off x="6100087" y="0"/>
            <a:ext cx="0" cy="61743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6967F8-B7FC-1F29-BC49-C87A8096C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1598" y="443688"/>
            <a:ext cx="3762375" cy="450383"/>
          </a:xfrm>
        </p:spPr>
        <p:txBody>
          <a:bodyPr>
            <a:noAutofit/>
          </a:bodyPr>
          <a:lstStyle>
            <a:lvl1pPr>
              <a:defRPr sz="4400" b="1" spc="0"/>
            </a:lvl1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00E9803-9458-ADFF-421F-DDB11E4106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41597" y="1178416"/>
            <a:ext cx="3762375" cy="450384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en-GB"/>
              <a:t>Heading level 2</a:t>
            </a:r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30E6AF6-5A00-A65B-164C-92D6306E83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41597" y="2492224"/>
            <a:ext cx="5170022" cy="3262709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9F0013-0ACB-950C-7E52-8CA0F465CA4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988840"/>
            <a:ext cx="60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985DD364-AF06-D051-78A0-7BAC4E139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705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1 (Restric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3C8D79-A1DA-215F-4D38-95D37AFF19AA}"/>
              </a:ext>
            </a:extLst>
          </p:cNvPr>
          <p:cNvSpPr/>
          <p:nvPr userDrawn="1"/>
        </p:nvSpPr>
        <p:spPr>
          <a:xfrm>
            <a:off x="0" y="0"/>
            <a:ext cx="6096000" cy="6174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135961B-FC86-F0D1-E25C-0C1AF37FAA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4087" y="-4"/>
            <a:ext cx="6104167" cy="61743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A3DAC1-EA47-A49B-C76B-62AFBBA0775C}"/>
              </a:ext>
            </a:extLst>
          </p:cNvPr>
          <p:cNvCxnSpPr>
            <a:cxnSpLocks/>
          </p:cNvCxnSpPr>
          <p:nvPr userDrawn="1"/>
        </p:nvCxnSpPr>
        <p:spPr>
          <a:xfrm flipV="1">
            <a:off x="6100087" y="0"/>
            <a:ext cx="0" cy="61743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6967F8-B7FC-1F29-BC49-C87A8096C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1598" y="443688"/>
            <a:ext cx="3762375" cy="450383"/>
          </a:xfrm>
        </p:spPr>
        <p:txBody>
          <a:bodyPr>
            <a:noAutofit/>
          </a:bodyPr>
          <a:lstStyle>
            <a:lvl1pPr>
              <a:defRPr sz="4400" b="1" spc="0"/>
            </a:lvl1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00E9803-9458-ADFF-421F-DDB11E4106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41597" y="1178416"/>
            <a:ext cx="3762375" cy="450384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en-GB"/>
              <a:t>Heading level 2</a:t>
            </a:r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30E6AF6-5A00-A65B-164C-92D6306E83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41597" y="2492224"/>
            <a:ext cx="5170022" cy="3262709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9F0013-0ACB-950C-7E52-8CA0F465CA4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988840"/>
            <a:ext cx="60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985DD364-AF06-D051-78A0-7BAC4E139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4361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2 (Approach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182EE-62CC-0E31-516D-7920475BE91B}"/>
              </a:ext>
            </a:extLst>
          </p:cNvPr>
          <p:cNvSpPr/>
          <p:nvPr userDrawn="1"/>
        </p:nvSpPr>
        <p:spPr>
          <a:xfrm>
            <a:off x="0" y="0"/>
            <a:ext cx="6096000" cy="61743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135961B-FC86-F0D1-E25C-0C1AF37FAA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4"/>
            <a:ext cx="6104167" cy="61743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A3DAC1-EA47-A49B-C76B-62AFBBA0775C}"/>
              </a:ext>
            </a:extLst>
          </p:cNvPr>
          <p:cNvCxnSpPr>
            <a:cxnSpLocks/>
          </p:cNvCxnSpPr>
          <p:nvPr userDrawn="1"/>
        </p:nvCxnSpPr>
        <p:spPr>
          <a:xfrm flipV="1">
            <a:off x="6100087" y="0"/>
            <a:ext cx="0" cy="61743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6967F8-B7FC-1F29-BC49-C87A8096C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1598" y="443688"/>
            <a:ext cx="3762375" cy="450383"/>
          </a:xfrm>
        </p:spPr>
        <p:txBody>
          <a:bodyPr>
            <a:noAutofit/>
          </a:bodyPr>
          <a:lstStyle>
            <a:lvl1pPr>
              <a:defRPr sz="4400" b="1" spc="0"/>
            </a:lvl1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00E9803-9458-ADFF-421F-DDB11E4106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41597" y="1178416"/>
            <a:ext cx="3762375" cy="450384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en-GB"/>
              <a:t>Heading level 2</a:t>
            </a:r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30E6AF6-5A00-A65B-164C-92D6306E83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41597" y="1718499"/>
            <a:ext cx="5170022" cy="1485476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CDCE05D0-97C0-3F8E-7612-C9CFF96C94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1597" y="3248980"/>
            <a:ext cx="3762375" cy="308104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/>
              <a:t>Heading level 3</a:t>
            </a:r>
            <a:endParaRPr lang="en-US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FEFEEA33-C436-15DA-41B8-BE50713569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41597" y="3649117"/>
            <a:ext cx="5170022" cy="1795605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092122B-3C7E-657C-3ADB-B0C5234D5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8190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2 (Restric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CAE3EB-F6F7-6FF3-913E-7940BEA17E06}"/>
              </a:ext>
            </a:extLst>
          </p:cNvPr>
          <p:cNvSpPr/>
          <p:nvPr userDrawn="1"/>
        </p:nvSpPr>
        <p:spPr>
          <a:xfrm>
            <a:off x="0" y="0"/>
            <a:ext cx="6096000" cy="61743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135961B-FC86-F0D1-E25C-0C1AF37FAA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4"/>
            <a:ext cx="6104167" cy="61743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A3DAC1-EA47-A49B-C76B-62AFBBA0775C}"/>
              </a:ext>
            </a:extLst>
          </p:cNvPr>
          <p:cNvCxnSpPr>
            <a:cxnSpLocks/>
          </p:cNvCxnSpPr>
          <p:nvPr userDrawn="1"/>
        </p:nvCxnSpPr>
        <p:spPr>
          <a:xfrm flipV="1">
            <a:off x="6100087" y="0"/>
            <a:ext cx="0" cy="61743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6967F8-B7FC-1F29-BC49-C87A8096C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1598" y="443688"/>
            <a:ext cx="3762375" cy="450383"/>
          </a:xfrm>
        </p:spPr>
        <p:txBody>
          <a:bodyPr>
            <a:noAutofit/>
          </a:bodyPr>
          <a:lstStyle>
            <a:lvl1pPr>
              <a:defRPr sz="4400" b="1" spc="0"/>
            </a:lvl1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00E9803-9458-ADFF-421F-DDB11E4106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41597" y="1178416"/>
            <a:ext cx="3762375" cy="450384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en-GB"/>
              <a:t>Heading level 2</a:t>
            </a:r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30E6AF6-5A00-A65B-164C-92D6306E83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41597" y="1718499"/>
            <a:ext cx="5170022" cy="1485476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CDCE05D0-97C0-3F8E-7612-C9CFF96C94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1597" y="3248980"/>
            <a:ext cx="3762375" cy="308104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/>
              <a:t>Heading level 3</a:t>
            </a:r>
            <a:endParaRPr lang="en-US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FEFEEA33-C436-15DA-41B8-BE50713569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41597" y="3649117"/>
            <a:ext cx="5170022" cy="1795605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092122B-3C7E-657C-3ADB-B0C5234D5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479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3 (Approach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8F14ED6-5E1E-C180-33E7-B6F0EFC3FBC8}"/>
              </a:ext>
            </a:extLst>
          </p:cNvPr>
          <p:cNvSpPr/>
          <p:nvPr userDrawn="1"/>
        </p:nvSpPr>
        <p:spPr>
          <a:xfrm>
            <a:off x="0" y="3408068"/>
            <a:ext cx="12192000" cy="27662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6967F8-B7FC-1F29-BC49-C87A8096C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225" y="443688"/>
            <a:ext cx="3762375" cy="450383"/>
          </a:xfrm>
        </p:spPr>
        <p:txBody>
          <a:bodyPr>
            <a:noAutofit/>
          </a:bodyPr>
          <a:lstStyle>
            <a:lvl1pPr>
              <a:defRPr sz="4400" b="1" spc="0"/>
            </a:lvl1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00E9803-9458-ADFF-421F-DDB11E4106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24" y="1178416"/>
            <a:ext cx="3762375" cy="450384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en-GB"/>
              <a:t>Heading level 2</a:t>
            </a:r>
            <a:endParaRPr lang="en-US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1640E7E1-702E-266E-0CAD-2BA069162C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6250" y="894070"/>
            <a:ext cx="3465386" cy="2260324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FCC9557-5B64-D6C7-F7D4-571632B454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46250" y="443688"/>
            <a:ext cx="3465386" cy="308104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/>
              <a:t>Heading level 3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85CED3C-9867-D8FB-D6AF-7B4C37C8F74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3407550"/>
            <a:ext cx="12192000" cy="2766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A7293A7A-812A-7E2F-8354-02F8127A9A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76155" y="894070"/>
            <a:ext cx="3465386" cy="2260324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BB148137-4C59-87E3-3392-DA0BCE44F6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76155" y="443688"/>
            <a:ext cx="3465386" cy="308104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/>
              <a:t>Heading level 3</a:t>
            </a: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88E1B9-FC4E-58A3-6FA2-A6D1FE7FF36D}"/>
              </a:ext>
            </a:extLst>
          </p:cNvPr>
          <p:cNvCxnSpPr>
            <a:cxnSpLocks/>
          </p:cNvCxnSpPr>
          <p:nvPr userDrawn="1"/>
        </p:nvCxnSpPr>
        <p:spPr>
          <a:xfrm>
            <a:off x="0" y="3408068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76CF9D60-E35A-5B9B-A712-88F112C52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2505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3 (Restric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8F14ED6-5E1E-C180-33E7-B6F0EFC3FBC8}"/>
              </a:ext>
            </a:extLst>
          </p:cNvPr>
          <p:cNvSpPr/>
          <p:nvPr userDrawn="1"/>
        </p:nvSpPr>
        <p:spPr>
          <a:xfrm>
            <a:off x="0" y="3408068"/>
            <a:ext cx="12192000" cy="2766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85CED3C-9867-D8FB-D6AF-7B4C37C8F74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3407550"/>
            <a:ext cx="12192000" cy="2766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6967F8-B7FC-1F29-BC49-C87A8096C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225" y="443688"/>
            <a:ext cx="3762375" cy="450383"/>
          </a:xfrm>
        </p:spPr>
        <p:txBody>
          <a:bodyPr>
            <a:noAutofit/>
          </a:bodyPr>
          <a:lstStyle>
            <a:lvl1pPr>
              <a:defRPr sz="4400" b="1" spc="0"/>
            </a:lvl1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00E9803-9458-ADFF-421F-DDB11E4106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24" y="1178416"/>
            <a:ext cx="3762375" cy="450384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en-GB"/>
              <a:t>Heading level 2</a:t>
            </a:r>
            <a:endParaRPr lang="en-US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1640E7E1-702E-266E-0CAD-2BA069162C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6250" y="894070"/>
            <a:ext cx="3465386" cy="2260324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FCC9557-5B64-D6C7-F7D4-571632B454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46250" y="443688"/>
            <a:ext cx="3465386" cy="308104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/>
              <a:t>Heading level 3</a:t>
            </a:r>
            <a:endParaRPr lang="en-US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A7293A7A-812A-7E2F-8354-02F8127A9A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76155" y="894070"/>
            <a:ext cx="3465386" cy="2260324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BB148137-4C59-87E3-3392-DA0BCE44F6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76155" y="443688"/>
            <a:ext cx="3465386" cy="308104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/>
              <a:t>Heading level 3</a:t>
            </a: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88E1B9-FC4E-58A3-6FA2-A6D1FE7FF36D}"/>
              </a:ext>
            </a:extLst>
          </p:cNvPr>
          <p:cNvCxnSpPr>
            <a:cxnSpLocks/>
          </p:cNvCxnSpPr>
          <p:nvPr userDrawn="1"/>
        </p:nvCxnSpPr>
        <p:spPr>
          <a:xfrm>
            <a:off x="0" y="3408068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76CF9D60-E35A-5B9B-A712-88F112C52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2173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4 (Approach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147E4A-4E57-389D-1B7A-30A3E0A3F1CA}"/>
              </a:ext>
            </a:extLst>
          </p:cNvPr>
          <p:cNvSpPr/>
          <p:nvPr userDrawn="1"/>
        </p:nvSpPr>
        <p:spPr>
          <a:xfrm>
            <a:off x="0" y="0"/>
            <a:ext cx="12192000" cy="1988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3EC34DE-9D36-8E7A-2874-38C9A1000A5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12192000" cy="19891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6967F8-B7FC-1F29-BC49-C87A8096C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224" y="2285353"/>
            <a:ext cx="3639207" cy="450383"/>
          </a:xfrm>
        </p:spPr>
        <p:txBody>
          <a:bodyPr>
            <a:noAutofit/>
          </a:bodyPr>
          <a:lstStyle>
            <a:lvl1pPr>
              <a:defRPr sz="4400" b="1" spc="0"/>
            </a:lvl1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00E9803-9458-ADFF-421F-DDB11E4106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23" y="3020081"/>
            <a:ext cx="3639207" cy="450384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en-GB"/>
              <a:t>Heading level 2</a:t>
            </a:r>
            <a:endParaRPr lang="en-US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1640E7E1-702E-266E-0CAD-2BA069162C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6249" y="2735734"/>
            <a:ext cx="3465387" cy="3163953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FCC9557-5B64-D6C7-F7D4-571632B454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46249" y="2285353"/>
            <a:ext cx="3465387" cy="308104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/>
              <a:t>Heading level 3</a:t>
            </a:r>
            <a:endParaRPr lang="en-US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A7293A7A-812A-7E2F-8354-02F8127A9A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76154" y="2735734"/>
            <a:ext cx="3465387" cy="3163953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BB148137-4C59-87E3-3392-DA0BCE44F6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76154" y="2285353"/>
            <a:ext cx="3465387" cy="308104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/>
              <a:t>Heading level 3</a:t>
            </a: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88E1B9-FC4E-58A3-6FA2-A6D1FE7FF36D}"/>
              </a:ext>
            </a:extLst>
          </p:cNvPr>
          <p:cNvCxnSpPr>
            <a:cxnSpLocks/>
          </p:cNvCxnSpPr>
          <p:nvPr userDrawn="1"/>
        </p:nvCxnSpPr>
        <p:spPr>
          <a:xfrm>
            <a:off x="0" y="1988840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E8E607-4E1F-E0BE-9836-EFF0A71E287F}"/>
              </a:ext>
            </a:extLst>
          </p:cNvPr>
          <p:cNvCxnSpPr>
            <a:cxnSpLocks/>
          </p:cNvCxnSpPr>
          <p:nvPr userDrawn="1"/>
        </p:nvCxnSpPr>
        <p:spPr>
          <a:xfrm>
            <a:off x="4295800" y="1988840"/>
            <a:ext cx="0" cy="418546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D412F109-A112-389D-4C8A-48B48709E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438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4 (Restric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3EC34DE-9D36-8E7A-2874-38C9A1000A5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12192000" cy="19891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147E4A-4E57-389D-1B7A-30A3E0A3F1CA}"/>
              </a:ext>
            </a:extLst>
          </p:cNvPr>
          <p:cNvSpPr/>
          <p:nvPr userDrawn="1"/>
        </p:nvSpPr>
        <p:spPr>
          <a:xfrm>
            <a:off x="0" y="0"/>
            <a:ext cx="12192000" cy="19888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6967F8-B7FC-1F29-BC49-C87A8096C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224" y="2285353"/>
            <a:ext cx="3639207" cy="450383"/>
          </a:xfrm>
        </p:spPr>
        <p:txBody>
          <a:bodyPr>
            <a:noAutofit/>
          </a:bodyPr>
          <a:lstStyle>
            <a:lvl1pPr>
              <a:defRPr sz="4400" b="1" spc="0"/>
            </a:lvl1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00E9803-9458-ADFF-421F-DDB11E4106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23" y="3020081"/>
            <a:ext cx="3639207" cy="450384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en-GB"/>
              <a:t>Heading level 2</a:t>
            </a:r>
            <a:endParaRPr lang="en-US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1640E7E1-702E-266E-0CAD-2BA069162C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6249" y="2735734"/>
            <a:ext cx="3465387" cy="3163953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FCC9557-5B64-D6C7-F7D4-571632B454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46249" y="2285353"/>
            <a:ext cx="3465387" cy="308104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/>
              <a:t>Heading level 3</a:t>
            </a:r>
            <a:endParaRPr lang="en-US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A7293A7A-812A-7E2F-8354-02F8127A9A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76154" y="2735734"/>
            <a:ext cx="3465387" cy="3163953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BB148137-4C59-87E3-3392-DA0BCE44F6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76154" y="2285353"/>
            <a:ext cx="3465387" cy="308104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/>
              <a:t>Heading level 3</a:t>
            </a: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88E1B9-FC4E-58A3-6FA2-A6D1FE7FF36D}"/>
              </a:ext>
            </a:extLst>
          </p:cNvPr>
          <p:cNvCxnSpPr>
            <a:cxnSpLocks/>
          </p:cNvCxnSpPr>
          <p:nvPr userDrawn="1"/>
        </p:nvCxnSpPr>
        <p:spPr>
          <a:xfrm>
            <a:off x="0" y="1988840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E8E607-4E1F-E0BE-9836-EFF0A71E287F}"/>
              </a:ext>
            </a:extLst>
          </p:cNvPr>
          <p:cNvCxnSpPr>
            <a:cxnSpLocks/>
          </p:cNvCxnSpPr>
          <p:nvPr userDrawn="1"/>
        </p:nvCxnSpPr>
        <p:spPr>
          <a:xfrm>
            <a:off x="4295800" y="1988840"/>
            <a:ext cx="0" cy="418546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D412F109-A112-389D-4C8A-48B48709E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9518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5 (Aproach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639A66-CA32-490A-BD05-5C81B1A5E628}"/>
              </a:ext>
            </a:extLst>
          </p:cNvPr>
          <p:cNvSpPr/>
          <p:nvPr userDrawn="1"/>
        </p:nvSpPr>
        <p:spPr>
          <a:xfrm>
            <a:off x="0" y="1"/>
            <a:ext cx="6096000" cy="61743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A3DAC1-EA47-A49B-C76B-62AFBBA0775C}"/>
              </a:ext>
            </a:extLst>
          </p:cNvPr>
          <p:cNvCxnSpPr>
            <a:cxnSpLocks/>
          </p:cNvCxnSpPr>
          <p:nvPr userDrawn="1"/>
        </p:nvCxnSpPr>
        <p:spPr>
          <a:xfrm flipV="1">
            <a:off x="6100087" y="0"/>
            <a:ext cx="0" cy="61743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6967F8-B7FC-1F29-BC49-C87A8096C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1598" y="443688"/>
            <a:ext cx="3762375" cy="450383"/>
          </a:xfrm>
        </p:spPr>
        <p:txBody>
          <a:bodyPr>
            <a:noAutofit/>
          </a:bodyPr>
          <a:lstStyle>
            <a:lvl1pPr>
              <a:defRPr sz="4400" b="1" spc="0"/>
            </a:lvl1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00E9803-9458-ADFF-421F-DDB11E4106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41597" y="1178416"/>
            <a:ext cx="3762375" cy="450384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en-GB"/>
              <a:t>Heading level 2</a:t>
            </a:r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30E6AF6-5A00-A65B-164C-92D6306E83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41597" y="1718498"/>
            <a:ext cx="5170022" cy="4181195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D52A93-ACB8-9D00-A675-D760519F88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5350" y="400423"/>
            <a:ext cx="5130570" cy="3028578"/>
          </a:xfrm>
        </p:spPr>
        <p:txBody>
          <a:bodyPr anchor="t"/>
          <a:lstStyle>
            <a:lvl1pPr algn="l">
              <a:defRPr sz="6000" b="1" spc="-1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headline</a:t>
            </a:r>
            <a:endParaRPr lang="en-US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924445C5-E94A-B798-0A5B-E83CC2131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99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stric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BCAFA7-FEA4-16D3-5259-3C7448A5C820}"/>
              </a:ext>
            </a:extLst>
          </p:cNvPr>
          <p:cNvSpPr/>
          <p:nvPr userDrawn="1"/>
        </p:nvSpPr>
        <p:spPr>
          <a:xfrm>
            <a:off x="7531968" y="0"/>
            <a:ext cx="4660031" cy="6174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E2068A-A8BD-FFC2-97F6-58E3B2936E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1970" y="1"/>
            <a:ext cx="4660030" cy="617430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CF7E4C-BB7E-6D43-B9E0-B34B23B163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243" y="1898830"/>
            <a:ext cx="6732240" cy="1791153"/>
          </a:xfrm>
        </p:spPr>
        <p:txBody>
          <a:bodyPr anchor="b">
            <a:noAutofit/>
          </a:bodyPr>
          <a:lstStyle>
            <a:lvl1pPr algn="l">
              <a:defRPr sz="6000" b="1" spc="-15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presentation title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A8CAD57-7423-29FB-CBA6-92C2C1D9AE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244" y="3834045"/>
            <a:ext cx="6732240" cy="365125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Public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presentation subtitle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E6420D-49B7-AC20-220F-84D931A9A851}"/>
              </a:ext>
            </a:extLst>
          </p:cNvPr>
          <p:cNvCxnSpPr>
            <a:cxnSpLocks/>
          </p:cNvCxnSpPr>
          <p:nvPr userDrawn="1"/>
        </p:nvCxnSpPr>
        <p:spPr>
          <a:xfrm flipV="1">
            <a:off x="7531968" y="0"/>
            <a:ext cx="0" cy="61743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B82C62-3E35-5360-48D8-E3E419292D2B}"/>
              </a:ext>
            </a:extLst>
          </p:cNvPr>
          <p:cNvCxnSpPr>
            <a:cxnSpLocks/>
          </p:cNvCxnSpPr>
          <p:nvPr userDrawn="1"/>
        </p:nvCxnSpPr>
        <p:spPr>
          <a:xfrm>
            <a:off x="-1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1E02110-D2F4-CFB1-90F1-08B69BFF00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225" y="5311684"/>
            <a:ext cx="6732588" cy="495274"/>
          </a:xfr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en-GB"/>
              <a:t>Presented by Study NSW</a:t>
            </a:r>
          </a:p>
          <a:p>
            <a:pPr lvl="0"/>
            <a:r>
              <a:rPr lang="en-GB"/>
              <a:t>Date Month Year</a:t>
            </a:r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993BA398-FFF8-5CDC-BD1C-28D702AB2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63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2311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5 (Restric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639A66-CA32-490A-BD05-5C81B1A5E628}"/>
              </a:ext>
            </a:extLst>
          </p:cNvPr>
          <p:cNvSpPr/>
          <p:nvPr userDrawn="1"/>
        </p:nvSpPr>
        <p:spPr>
          <a:xfrm>
            <a:off x="0" y="1"/>
            <a:ext cx="6096000" cy="6174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A3DAC1-EA47-A49B-C76B-62AFBBA0775C}"/>
              </a:ext>
            </a:extLst>
          </p:cNvPr>
          <p:cNvCxnSpPr>
            <a:cxnSpLocks/>
          </p:cNvCxnSpPr>
          <p:nvPr userDrawn="1"/>
        </p:nvCxnSpPr>
        <p:spPr>
          <a:xfrm flipV="1">
            <a:off x="6100087" y="0"/>
            <a:ext cx="0" cy="61743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6967F8-B7FC-1F29-BC49-C87A8096C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1598" y="443688"/>
            <a:ext cx="3762375" cy="450383"/>
          </a:xfrm>
        </p:spPr>
        <p:txBody>
          <a:bodyPr>
            <a:noAutofit/>
          </a:bodyPr>
          <a:lstStyle>
            <a:lvl1pPr>
              <a:defRPr sz="4400" b="1" spc="0"/>
            </a:lvl1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00E9803-9458-ADFF-421F-DDB11E4106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41597" y="1178416"/>
            <a:ext cx="3762375" cy="450384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en-GB"/>
              <a:t>Heading level 2</a:t>
            </a:r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30E6AF6-5A00-A65B-164C-92D6306E83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41597" y="1718498"/>
            <a:ext cx="5170022" cy="4181195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D52A93-ACB8-9D00-A675-D760519F88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5350" y="400423"/>
            <a:ext cx="5130570" cy="3028578"/>
          </a:xfrm>
        </p:spPr>
        <p:txBody>
          <a:bodyPr anchor="t"/>
          <a:lstStyle>
            <a:lvl1pPr algn="l">
              <a:defRPr sz="6000" b="1" spc="-1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headline</a:t>
            </a:r>
            <a:endParaRPr lang="en-US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924445C5-E94A-B798-0A5B-E83CC2131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998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6 (Approach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B76F76-9F75-A507-1283-1F495724C3B1}"/>
              </a:ext>
            </a:extLst>
          </p:cNvPr>
          <p:cNvSpPr/>
          <p:nvPr userDrawn="1"/>
        </p:nvSpPr>
        <p:spPr>
          <a:xfrm>
            <a:off x="8706290" y="0"/>
            <a:ext cx="3485710" cy="61743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3C9A0FD-BA99-FF95-8162-4800253E82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706289" y="0"/>
            <a:ext cx="3485712" cy="61743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6967F8-B7FC-1F29-BC49-C87A8096C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225" y="443688"/>
            <a:ext cx="3762375" cy="450383"/>
          </a:xfrm>
        </p:spPr>
        <p:txBody>
          <a:bodyPr>
            <a:noAutofit/>
          </a:bodyPr>
          <a:lstStyle>
            <a:lvl1pPr>
              <a:defRPr sz="4400" b="1" spc="0"/>
            </a:lvl1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00E9803-9458-ADFF-421F-DDB11E4106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24" y="1178416"/>
            <a:ext cx="3762375" cy="450384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en-GB"/>
              <a:t>Heading level 2</a:t>
            </a: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88E1B9-FC4E-58A3-6FA2-A6D1FE7FF36D}"/>
              </a:ext>
            </a:extLst>
          </p:cNvPr>
          <p:cNvCxnSpPr>
            <a:cxnSpLocks/>
          </p:cNvCxnSpPr>
          <p:nvPr userDrawn="1"/>
        </p:nvCxnSpPr>
        <p:spPr>
          <a:xfrm>
            <a:off x="0" y="1988840"/>
            <a:ext cx="870629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CC605A-7C34-20B8-BC7E-F7D91C5B33B9}"/>
              </a:ext>
            </a:extLst>
          </p:cNvPr>
          <p:cNvCxnSpPr>
            <a:cxnSpLocks/>
          </p:cNvCxnSpPr>
          <p:nvPr userDrawn="1"/>
        </p:nvCxnSpPr>
        <p:spPr>
          <a:xfrm flipV="1">
            <a:off x="8701513" y="0"/>
            <a:ext cx="0" cy="61743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A0DCB953-E48E-6C56-F7E0-55841E79A0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6223" y="2764927"/>
            <a:ext cx="3762375" cy="2959328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4024A6F7-4E20-8018-6E56-9AA154A2BD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6223" y="2314545"/>
            <a:ext cx="3762375" cy="308104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/>
              <a:t>Heading level 3</a:t>
            </a:r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BE55963E-8C8A-AA1A-7A6D-6E38E40F269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50795" y="2761614"/>
            <a:ext cx="3762375" cy="2959328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7D26892B-39C3-5019-6E06-A7ADEFF6188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50795" y="2311232"/>
            <a:ext cx="3762375" cy="308104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/>
              <a:t>Heading level 3</a:t>
            </a:r>
            <a:endParaRPr lang="en-US"/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8FF01B8F-CE3A-E54B-26C7-FAB045EDE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1040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6 (Restric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B76F76-9F75-A507-1283-1F495724C3B1}"/>
              </a:ext>
            </a:extLst>
          </p:cNvPr>
          <p:cNvSpPr/>
          <p:nvPr userDrawn="1"/>
        </p:nvSpPr>
        <p:spPr>
          <a:xfrm>
            <a:off x="8706290" y="0"/>
            <a:ext cx="3485710" cy="6174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3C9A0FD-BA99-FF95-8162-4800253E82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706289" y="0"/>
            <a:ext cx="3485712" cy="61743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6967F8-B7FC-1F29-BC49-C87A8096C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225" y="443688"/>
            <a:ext cx="3762375" cy="450383"/>
          </a:xfrm>
        </p:spPr>
        <p:txBody>
          <a:bodyPr>
            <a:noAutofit/>
          </a:bodyPr>
          <a:lstStyle>
            <a:lvl1pPr>
              <a:defRPr sz="4400" b="1" spc="0"/>
            </a:lvl1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00E9803-9458-ADFF-421F-DDB11E4106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24" y="1178416"/>
            <a:ext cx="3762375" cy="450384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en-GB"/>
              <a:t>Heading level 2</a:t>
            </a: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88E1B9-FC4E-58A3-6FA2-A6D1FE7FF36D}"/>
              </a:ext>
            </a:extLst>
          </p:cNvPr>
          <p:cNvCxnSpPr>
            <a:cxnSpLocks/>
          </p:cNvCxnSpPr>
          <p:nvPr userDrawn="1"/>
        </p:nvCxnSpPr>
        <p:spPr>
          <a:xfrm>
            <a:off x="0" y="1988840"/>
            <a:ext cx="870629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CC605A-7C34-20B8-BC7E-F7D91C5B33B9}"/>
              </a:ext>
            </a:extLst>
          </p:cNvPr>
          <p:cNvCxnSpPr>
            <a:cxnSpLocks/>
          </p:cNvCxnSpPr>
          <p:nvPr userDrawn="1"/>
        </p:nvCxnSpPr>
        <p:spPr>
          <a:xfrm flipV="1">
            <a:off x="8701513" y="0"/>
            <a:ext cx="0" cy="61743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A0DCB953-E48E-6C56-F7E0-55841E79A0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6223" y="2764927"/>
            <a:ext cx="3762375" cy="2959328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4024A6F7-4E20-8018-6E56-9AA154A2BD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6223" y="2314545"/>
            <a:ext cx="3762375" cy="308104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/>
              <a:t>Heading level 3</a:t>
            </a:r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BE55963E-8C8A-AA1A-7A6D-6E38E40F269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50795" y="2761614"/>
            <a:ext cx="3762375" cy="2959328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7D26892B-39C3-5019-6E06-A7ADEFF6188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50795" y="2311232"/>
            <a:ext cx="3762375" cy="308104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/>
              <a:t>Heading level 3</a:t>
            </a:r>
            <a:endParaRPr lang="en-US"/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8FF01B8F-CE3A-E54B-26C7-FAB045EDE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3580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7 (Approach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1A6D54-12BB-71D9-8D40-5E81DE2CA348}"/>
              </a:ext>
            </a:extLst>
          </p:cNvPr>
          <p:cNvSpPr/>
          <p:nvPr userDrawn="1"/>
        </p:nvSpPr>
        <p:spPr>
          <a:xfrm>
            <a:off x="0" y="0"/>
            <a:ext cx="12192000" cy="1988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6967F8-B7FC-1F29-BC49-C87A8096C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225" y="443688"/>
            <a:ext cx="3762375" cy="450383"/>
          </a:xfrm>
        </p:spPr>
        <p:txBody>
          <a:bodyPr>
            <a:noAutofit/>
          </a:bodyPr>
          <a:lstStyle>
            <a:lvl1pPr>
              <a:defRPr sz="44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00E9803-9458-ADFF-421F-DDB11E4106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24" y="1178416"/>
            <a:ext cx="3762375" cy="450384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Heading level 2</a:t>
            </a:r>
            <a:endParaRPr lang="en-US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A7293A7A-812A-7E2F-8354-02F8127A9A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6223" y="2764927"/>
            <a:ext cx="3762375" cy="2959328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BB148137-4C59-87E3-3392-DA0BCE44F6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6223" y="2314545"/>
            <a:ext cx="3762375" cy="308104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/>
              <a:t>Heading level 3</a:t>
            </a:r>
            <a:endParaRPr lang="en-US"/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32EF3526-C365-38E0-B119-DFF3D24387A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50795" y="2761614"/>
            <a:ext cx="3762375" cy="2959328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449854C5-E255-E87E-E408-1BABBA2DE9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50795" y="2311232"/>
            <a:ext cx="3762375" cy="308104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/>
              <a:t>Heading level 3</a:t>
            </a:r>
            <a:endParaRPr lang="en-US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6FF00C9B-8611-F6E3-5F7B-54C8548A3F8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29416" y="2766374"/>
            <a:ext cx="3762375" cy="2959328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CB2E9AF-B775-1FBA-52FC-094BA1A324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29416" y="2315992"/>
            <a:ext cx="3762375" cy="308104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/>
              <a:t>Heading level 3</a:t>
            </a:r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8DB0BB3F-6348-C436-BF51-CF645DF98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88E1B9-FC4E-58A3-6FA2-A6D1FE7FF36D}"/>
              </a:ext>
            </a:extLst>
          </p:cNvPr>
          <p:cNvCxnSpPr>
            <a:cxnSpLocks/>
          </p:cNvCxnSpPr>
          <p:nvPr userDrawn="1"/>
        </p:nvCxnSpPr>
        <p:spPr>
          <a:xfrm>
            <a:off x="0" y="1988840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851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7 (Restric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6967F8-B7FC-1F29-BC49-C87A8096C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225" y="443688"/>
            <a:ext cx="3762375" cy="450383"/>
          </a:xfrm>
        </p:spPr>
        <p:txBody>
          <a:bodyPr>
            <a:noAutofit/>
          </a:bodyPr>
          <a:lstStyle>
            <a:lvl1pPr>
              <a:defRPr sz="4400" b="1" spc="0"/>
            </a:lvl1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00E9803-9458-ADFF-421F-DDB11E4106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24" y="1178416"/>
            <a:ext cx="3762375" cy="450384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en-GB"/>
              <a:t>Heading level 2</a:t>
            </a:r>
            <a:endParaRPr lang="en-US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A7293A7A-812A-7E2F-8354-02F8127A9A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6223" y="2764927"/>
            <a:ext cx="3762375" cy="2959328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BB148137-4C59-87E3-3392-DA0BCE44F6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6223" y="2314545"/>
            <a:ext cx="3762375" cy="308104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/>
              <a:t>Heading level 3</a:t>
            </a: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88E1B9-FC4E-58A3-6FA2-A6D1FE7FF36D}"/>
              </a:ext>
            </a:extLst>
          </p:cNvPr>
          <p:cNvCxnSpPr>
            <a:cxnSpLocks/>
          </p:cNvCxnSpPr>
          <p:nvPr userDrawn="1"/>
        </p:nvCxnSpPr>
        <p:spPr>
          <a:xfrm>
            <a:off x="0" y="1988840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32EF3526-C365-38E0-B119-DFF3D24387A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50795" y="2761614"/>
            <a:ext cx="3762375" cy="2959328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449854C5-E255-E87E-E408-1BABBA2DE9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50795" y="2311232"/>
            <a:ext cx="3762375" cy="308104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/>
              <a:t>Heading level 3</a:t>
            </a:r>
            <a:endParaRPr lang="en-US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6FF00C9B-8611-F6E3-5F7B-54C8548A3F8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29416" y="2766374"/>
            <a:ext cx="3762375" cy="2959328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CB2E9AF-B775-1FBA-52FC-094BA1A324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29416" y="2315992"/>
            <a:ext cx="3762375" cy="308104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/>
              <a:t>Heading level 3</a:t>
            </a:r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8DB0BB3F-6348-C436-BF51-CF645DF98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3907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8 (Approach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F7E340-B792-07CB-7FA5-420962C7EDCE}"/>
              </a:ext>
            </a:extLst>
          </p:cNvPr>
          <p:cNvSpPr/>
          <p:nvPr userDrawn="1"/>
        </p:nvSpPr>
        <p:spPr>
          <a:xfrm>
            <a:off x="3940663" y="0"/>
            <a:ext cx="8252566" cy="61743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B76F76-9F75-A507-1283-1F495724C3B1}"/>
              </a:ext>
            </a:extLst>
          </p:cNvPr>
          <p:cNvSpPr/>
          <p:nvPr userDrawn="1"/>
        </p:nvSpPr>
        <p:spPr>
          <a:xfrm>
            <a:off x="-2457" y="-3129"/>
            <a:ext cx="3938205" cy="61743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3C9A0FD-BA99-FF95-8162-4800253E82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2457" y="-6256"/>
            <a:ext cx="3940662" cy="6183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CC605A-7C34-20B8-BC7E-F7D91C5B33B9}"/>
              </a:ext>
            </a:extLst>
          </p:cNvPr>
          <p:cNvCxnSpPr>
            <a:cxnSpLocks/>
          </p:cNvCxnSpPr>
          <p:nvPr userDrawn="1"/>
        </p:nvCxnSpPr>
        <p:spPr>
          <a:xfrm flipV="1">
            <a:off x="3935748" y="0"/>
            <a:ext cx="0" cy="61743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92C999-7A59-E537-FB40-96E18D18C9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53000" y="805480"/>
            <a:ext cx="7200800" cy="3028578"/>
          </a:xfrm>
        </p:spPr>
        <p:txBody>
          <a:bodyPr anchor="b"/>
          <a:lstStyle>
            <a:lvl1pPr algn="l">
              <a:defRPr sz="6000" b="1" spc="-15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edit</a:t>
            </a:r>
            <a:br>
              <a:rPr lang="en-GB"/>
            </a:br>
            <a:r>
              <a:rPr lang="en-GB"/>
              <a:t>headline</a:t>
            </a:r>
            <a:endParaRPr lang="en-US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FB2A805-0F6F-D54B-9318-2E6FEA4CD1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9379" y="4020121"/>
            <a:ext cx="7200776" cy="398989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Heading level 3</a:t>
            </a:r>
            <a:endParaRPr lang="en-US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EA3FB01-AB6E-83DE-18A3-B207E99CD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4464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8 (Restric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3C9A0FD-BA99-FF95-8162-4800253E82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2457" y="-6256"/>
            <a:ext cx="3940662" cy="6183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B76F76-9F75-A507-1283-1F495724C3B1}"/>
              </a:ext>
            </a:extLst>
          </p:cNvPr>
          <p:cNvSpPr/>
          <p:nvPr userDrawn="1"/>
        </p:nvSpPr>
        <p:spPr>
          <a:xfrm>
            <a:off x="-2457" y="-3129"/>
            <a:ext cx="3938205" cy="61743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CC605A-7C34-20B8-BC7E-F7D91C5B33B9}"/>
              </a:ext>
            </a:extLst>
          </p:cNvPr>
          <p:cNvCxnSpPr>
            <a:cxnSpLocks/>
          </p:cNvCxnSpPr>
          <p:nvPr userDrawn="1"/>
        </p:nvCxnSpPr>
        <p:spPr>
          <a:xfrm flipV="1">
            <a:off x="3935748" y="0"/>
            <a:ext cx="0" cy="61743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92C999-7A59-E537-FB40-96E18D18C9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53000" y="805480"/>
            <a:ext cx="7200800" cy="3028578"/>
          </a:xfrm>
        </p:spPr>
        <p:txBody>
          <a:bodyPr anchor="b"/>
          <a:lstStyle>
            <a:lvl1pPr algn="l">
              <a:defRPr sz="6000" b="1" spc="-15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edit</a:t>
            </a:r>
            <a:br>
              <a:rPr lang="en-GB"/>
            </a:br>
            <a:r>
              <a:rPr lang="en-GB"/>
              <a:t>headline</a:t>
            </a:r>
            <a:endParaRPr lang="en-US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FB2A805-0F6F-D54B-9318-2E6FEA4CD1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9379" y="4020121"/>
            <a:ext cx="7200776" cy="398989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/>
              <a:t>Heading level 3</a:t>
            </a:r>
            <a:endParaRPr lang="en-US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EA3FB01-AB6E-83DE-18A3-B207E99CD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1443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9 (Approach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B76F76-9F75-A507-1283-1F495724C3B1}"/>
              </a:ext>
            </a:extLst>
          </p:cNvPr>
          <p:cNvSpPr/>
          <p:nvPr userDrawn="1"/>
        </p:nvSpPr>
        <p:spPr>
          <a:xfrm>
            <a:off x="-2457" y="-3129"/>
            <a:ext cx="12192000" cy="61743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3C9A0FD-BA99-FF95-8162-4800253E82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4914" y="-6261"/>
            <a:ext cx="12196913" cy="61774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15FDC35-98E7-E785-6B56-D3716ACA7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1860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9 (Restric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B76F76-9F75-A507-1283-1F495724C3B1}"/>
              </a:ext>
            </a:extLst>
          </p:cNvPr>
          <p:cNvSpPr/>
          <p:nvPr userDrawn="1"/>
        </p:nvSpPr>
        <p:spPr>
          <a:xfrm>
            <a:off x="-2457" y="-3129"/>
            <a:ext cx="12192000" cy="61743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3C9A0FD-BA99-FF95-8162-4800253E82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4914" y="-6261"/>
            <a:ext cx="12196913" cy="6177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15FDC35-98E7-E785-6B56-D3716ACA7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837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E0E23B-31C9-C7A9-18A7-40E60ED76417}"/>
              </a:ext>
            </a:extLst>
          </p:cNvPr>
          <p:cNvSpPr/>
          <p:nvPr userDrawn="1"/>
        </p:nvSpPr>
        <p:spPr>
          <a:xfrm>
            <a:off x="0" y="0"/>
            <a:ext cx="12192000" cy="61743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734B3874-9D77-95B9-33ED-A8553D5935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225" y="443688"/>
            <a:ext cx="3762375" cy="450383"/>
          </a:xfrm>
        </p:spPr>
        <p:txBody>
          <a:bodyPr>
            <a:noAutofit/>
          </a:bodyPr>
          <a:lstStyle>
            <a:lvl1pPr>
              <a:defRPr sz="44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DA66742C-96D3-FB52-92E9-4402DAC7489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276225" y="1223963"/>
            <a:ext cx="11625263" cy="4635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81D4695-3027-2A0C-D045-B4644ED812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30961" y="301617"/>
            <a:ext cx="784814" cy="7871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FC000A6-2F83-55C7-26F7-96CAE8D3A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480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35E2A2B-6F94-113B-8B85-46C4A425E684}"/>
              </a:ext>
            </a:extLst>
          </p:cNvPr>
          <p:cNvSpPr/>
          <p:nvPr userDrawn="1"/>
        </p:nvSpPr>
        <p:spPr>
          <a:xfrm>
            <a:off x="0" y="0"/>
            <a:ext cx="3941816" cy="61742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70B50446-007A-F5A4-F5DC-8B544414149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3941813" cy="61742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A3DAC1-EA47-A49B-C76B-62AFBBA0775C}"/>
              </a:ext>
            </a:extLst>
          </p:cNvPr>
          <p:cNvCxnSpPr>
            <a:cxnSpLocks/>
          </p:cNvCxnSpPr>
          <p:nvPr userDrawn="1"/>
        </p:nvCxnSpPr>
        <p:spPr>
          <a:xfrm flipV="1">
            <a:off x="3941815" y="0"/>
            <a:ext cx="0" cy="61743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30E6AF6-5A00-A65B-164C-92D6306E83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5565" y="2297648"/>
            <a:ext cx="6056026" cy="3150544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2CE625D0-435B-14BA-A823-135011EF0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A9A91216-380D-574D-A2E7-C93BDED1D3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5565" y="752827"/>
            <a:ext cx="6056026" cy="136277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 b="1" spc="0"/>
            </a:lvl1pPr>
          </a:lstStyle>
          <a:p>
            <a:pPr lvl="0"/>
            <a:r>
              <a:rPr lang="en-GB"/>
              <a:t>Page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29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E0E23B-31C9-C7A9-18A7-40E60ED764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734B3874-9D77-95B9-33ED-A8553D5935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225" y="443688"/>
            <a:ext cx="3762375" cy="450383"/>
          </a:xfrm>
        </p:spPr>
        <p:txBody>
          <a:bodyPr>
            <a:noAutofit/>
          </a:bodyPr>
          <a:lstStyle>
            <a:lvl1pPr>
              <a:defRPr sz="44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DA66742C-96D3-FB52-92E9-4402DAC7489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276225" y="1223963"/>
            <a:ext cx="11625263" cy="4635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81D4695-3027-2A0C-D045-B4644ED812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30961" y="301617"/>
            <a:ext cx="784814" cy="7871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6E53694B-2AE4-1CE1-9F53-1AC11BED9E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360" y="6341744"/>
            <a:ext cx="1620180" cy="394442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0896C34A-1032-E198-6509-B861C22AC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3947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734B3874-9D77-95B9-33ED-A8553D5935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225" y="443688"/>
            <a:ext cx="3762375" cy="450383"/>
          </a:xfrm>
        </p:spPr>
        <p:txBody>
          <a:bodyPr>
            <a:noAutofit/>
          </a:bodyPr>
          <a:lstStyle>
            <a:lvl1pPr>
              <a:defRPr sz="4400" b="1" spc="0"/>
            </a:lvl1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DA66742C-96D3-FB52-92E9-4402DAC7489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276225" y="1223963"/>
            <a:ext cx="11625263" cy="46355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C3CC6855-6D45-9555-0FD1-F209D46B8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2842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6967F8-B7FC-1F29-BC49-C87A8096C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225" y="443688"/>
            <a:ext cx="3762375" cy="450383"/>
          </a:xfrm>
        </p:spPr>
        <p:txBody>
          <a:bodyPr>
            <a:noAutofit/>
          </a:bodyPr>
          <a:lstStyle>
            <a:lvl1pPr>
              <a:defRPr sz="4400" b="1" spc="0"/>
            </a:lvl1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A7293A7A-812A-7E2F-8354-02F8127A9A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6223" y="1223778"/>
            <a:ext cx="5279717" cy="4500478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4BF171D-3B54-BD53-4049-F6F74CDB131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80965" y="1223778"/>
            <a:ext cx="5279717" cy="4500478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BC7DB57E-105F-BC86-F7D5-25BEDD384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437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(Approach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E2599C4-FEF0-EAA2-6276-F6EE763D09E5}"/>
              </a:ext>
            </a:extLst>
          </p:cNvPr>
          <p:cNvSpPr/>
          <p:nvPr userDrawn="1"/>
        </p:nvSpPr>
        <p:spPr>
          <a:xfrm>
            <a:off x="0" y="0"/>
            <a:ext cx="12191999" cy="61743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93073DA-5BCD-DFA2-0241-02F950A66D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243" y="413665"/>
            <a:ext cx="2984442" cy="675075"/>
          </a:xfrm>
        </p:spPr>
        <p:txBody>
          <a:bodyPr anchor="t">
            <a:noAutofit/>
          </a:bodyPr>
          <a:lstStyle>
            <a:lvl1pPr algn="l">
              <a:defRPr sz="4400" b="1" spc="-1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27" name="Table Placeholder 26">
            <a:extLst>
              <a:ext uri="{FF2B5EF4-FFF2-40B4-BE49-F238E27FC236}">
                <a16:creationId xmlns:a16="http://schemas.microsoft.com/office/drawing/2014/main" id="{670E9E85-B596-D79A-4456-FC89E835EDC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575050" y="503238"/>
            <a:ext cx="8191500" cy="5086350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Public Sans" pitchFamily="2" charset="77"/>
              </a:defRPr>
            </a:lvl1pPr>
          </a:lstStyle>
          <a:p>
            <a:r>
              <a:rPr lang="en-US"/>
              <a:t>Click icon to add table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1">
            <a:extLst>
              <a:ext uri="{FF2B5EF4-FFF2-40B4-BE49-F238E27FC236}">
                <a16:creationId xmlns:a16="http://schemas.microsoft.com/office/drawing/2014/main" id="{CD0D2C6E-48DB-9CAD-B2C8-94E8136B3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107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(Restric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E2599C4-FEF0-EAA2-6276-F6EE763D09E5}"/>
              </a:ext>
            </a:extLst>
          </p:cNvPr>
          <p:cNvSpPr/>
          <p:nvPr userDrawn="1"/>
        </p:nvSpPr>
        <p:spPr>
          <a:xfrm>
            <a:off x="0" y="0"/>
            <a:ext cx="12191999" cy="6174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93073DA-5BCD-DFA2-0241-02F950A66D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243" y="413665"/>
            <a:ext cx="2984442" cy="675075"/>
          </a:xfrm>
        </p:spPr>
        <p:txBody>
          <a:bodyPr anchor="t">
            <a:noAutofit/>
          </a:bodyPr>
          <a:lstStyle>
            <a:lvl1pPr algn="l">
              <a:defRPr sz="4400" b="1" spc="-1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27" name="Table Placeholder 26">
            <a:extLst>
              <a:ext uri="{FF2B5EF4-FFF2-40B4-BE49-F238E27FC236}">
                <a16:creationId xmlns:a16="http://schemas.microsoft.com/office/drawing/2014/main" id="{670E9E85-B596-D79A-4456-FC89E835EDC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575050" y="503238"/>
            <a:ext cx="8191500" cy="5086350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Public Sans" pitchFamily="2" charset="77"/>
              </a:defRPr>
            </a:lvl1pPr>
          </a:lstStyle>
          <a:p>
            <a:r>
              <a:rPr lang="en-US"/>
              <a:t>Click icon to add table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1">
            <a:extLst>
              <a:ext uri="{FF2B5EF4-FFF2-40B4-BE49-F238E27FC236}">
                <a16:creationId xmlns:a16="http://schemas.microsoft.com/office/drawing/2014/main" id="{CD0D2C6E-48DB-9CAD-B2C8-94E8136B3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716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(Approach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E2599C4-FEF0-EAA2-6276-F6EE763D09E5}"/>
              </a:ext>
            </a:extLst>
          </p:cNvPr>
          <p:cNvSpPr/>
          <p:nvPr userDrawn="1"/>
        </p:nvSpPr>
        <p:spPr>
          <a:xfrm>
            <a:off x="4655840" y="0"/>
            <a:ext cx="7536159" cy="6174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739F311-6E86-A930-9836-C6099AB7AE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4755" y="0"/>
            <a:ext cx="7517245" cy="6173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C3A928-4361-74B3-D3A7-59F8B37A6BD4}"/>
              </a:ext>
            </a:extLst>
          </p:cNvPr>
          <p:cNvSpPr/>
          <p:nvPr userDrawn="1"/>
        </p:nvSpPr>
        <p:spPr>
          <a:xfrm>
            <a:off x="-1" y="1"/>
            <a:ext cx="4655839" cy="19888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93073DA-5BCD-DFA2-0241-02F950A66D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242" y="503675"/>
            <a:ext cx="3762357" cy="1260140"/>
          </a:xfrm>
        </p:spPr>
        <p:txBody>
          <a:bodyPr anchor="b">
            <a:noAutofit/>
          </a:bodyPr>
          <a:lstStyle>
            <a:lvl1pPr algn="l">
              <a:defRPr sz="9600" b="1" spc="-1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01</a:t>
            </a:r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A3DAC1-EA47-A49B-C76B-62AFBBA0775C}"/>
              </a:ext>
            </a:extLst>
          </p:cNvPr>
          <p:cNvCxnSpPr>
            <a:cxnSpLocks/>
          </p:cNvCxnSpPr>
          <p:nvPr userDrawn="1"/>
        </p:nvCxnSpPr>
        <p:spPr>
          <a:xfrm flipV="1">
            <a:off x="4665297" y="0"/>
            <a:ext cx="0" cy="61743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3D1971-BB7E-3140-6D13-2364DFB8ABBC}"/>
              </a:ext>
            </a:extLst>
          </p:cNvPr>
          <p:cNvCxnSpPr>
            <a:cxnSpLocks/>
          </p:cNvCxnSpPr>
          <p:nvPr userDrawn="1"/>
        </p:nvCxnSpPr>
        <p:spPr>
          <a:xfrm>
            <a:off x="-1" y="1988841"/>
            <a:ext cx="465583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6967F8-B7FC-1F29-BC49-C87A8096C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225" y="2258822"/>
            <a:ext cx="3762375" cy="450383"/>
          </a:xfrm>
        </p:spPr>
        <p:txBody>
          <a:bodyPr>
            <a:noAutofit/>
          </a:bodyPr>
          <a:lstStyle>
            <a:lvl1pPr>
              <a:defRPr sz="4400" b="1" spc="0"/>
            </a:lvl1pPr>
          </a:lstStyle>
          <a:p>
            <a:pPr lvl="0"/>
            <a:r>
              <a:rPr lang="en-GB"/>
              <a:t>Section title</a:t>
            </a:r>
            <a:endParaRPr 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00E9803-9458-ADFF-421F-DDB11E4106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24" y="2934230"/>
            <a:ext cx="3762375" cy="450384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en-GB"/>
              <a:t>Heading level 2</a:t>
            </a:r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30E6AF6-5A00-A65B-164C-92D6306E83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6225" y="3474290"/>
            <a:ext cx="3762375" cy="2339975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2CE625D0-435B-14BA-A823-135011EF0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472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 (Approach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E2599C4-FEF0-EAA2-6276-F6EE763D09E5}"/>
              </a:ext>
            </a:extLst>
          </p:cNvPr>
          <p:cNvSpPr/>
          <p:nvPr userDrawn="1"/>
        </p:nvSpPr>
        <p:spPr>
          <a:xfrm>
            <a:off x="4655840" y="0"/>
            <a:ext cx="7536159" cy="6174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739F311-6E86-A930-9836-C6099AB7AE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4755" y="0"/>
            <a:ext cx="7517245" cy="6173788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C3A928-4361-74B3-D3A7-59F8B37A6BD4}"/>
              </a:ext>
            </a:extLst>
          </p:cNvPr>
          <p:cNvSpPr/>
          <p:nvPr userDrawn="1"/>
        </p:nvSpPr>
        <p:spPr>
          <a:xfrm>
            <a:off x="-1" y="1"/>
            <a:ext cx="4655839" cy="1988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93073DA-5BCD-DFA2-0241-02F950A66D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242" y="503675"/>
            <a:ext cx="3762357" cy="1260140"/>
          </a:xfrm>
        </p:spPr>
        <p:txBody>
          <a:bodyPr anchor="b">
            <a:noAutofit/>
          </a:bodyPr>
          <a:lstStyle>
            <a:lvl1pPr algn="l">
              <a:defRPr sz="9600" b="1" spc="-1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01</a:t>
            </a:r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A3DAC1-EA47-A49B-C76B-62AFBBA0775C}"/>
              </a:ext>
            </a:extLst>
          </p:cNvPr>
          <p:cNvCxnSpPr>
            <a:cxnSpLocks/>
          </p:cNvCxnSpPr>
          <p:nvPr userDrawn="1"/>
        </p:nvCxnSpPr>
        <p:spPr>
          <a:xfrm flipV="1">
            <a:off x="4665297" y="0"/>
            <a:ext cx="0" cy="61743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3D1971-BB7E-3140-6D13-2364DFB8ABBC}"/>
              </a:ext>
            </a:extLst>
          </p:cNvPr>
          <p:cNvCxnSpPr>
            <a:cxnSpLocks/>
          </p:cNvCxnSpPr>
          <p:nvPr userDrawn="1"/>
        </p:nvCxnSpPr>
        <p:spPr>
          <a:xfrm>
            <a:off x="-1" y="1988841"/>
            <a:ext cx="465583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6967F8-B7FC-1F29-BC49-C87A8096C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225" y="2258822"/>
            <a:ext cx="3762375" cy="450383"/>
          </a:xfrm>
        </p:spPr>
        <p:txBody>
          <a:bodyPr>
            <a:noAutofit/>
          </a:bodyPr>
          <a:lstStyle>
            <a:lvl1pPr>
              <a:defRPr sz="4400" b="1" spc="0"/>
            </a:lvl1pPr>
          </a:lstStyle>
          <a:p>
            <a:pPr lvl="0"/>
            <a:r>
              <a:rPr lang="en-GB"/>
              <a:t>Section title</a:t>
            </a:r>
            <a:endParaRPr 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00E9803-9458-ADFF-421F-DDB11E4106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24" y="2934230"/>
            <a:ext cx="3762375" cy="450384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en-GB"/>
              <a:t>Heading level 2</a:t>
            </a:r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30E6AF6-5A00-A65B-164C-92D6306E83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6225" y="3474290"/>
            <a:ext cx="3762375" cy="2339975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2CE625D0-435B-14BA-A823-135011EF0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446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(Restric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7762B7-A7C4-1BAB-5CA1-4A9388A5BFEE}"/>
              </a:ext>
            </a:extLst>
          </p:cNvPr>
          <p:cNvSpPr/>
          <p:nvPr userDrawn="1"/>
        </p:nvSpPr>
        <p:spPr>
          <a:xfrm>
            <a:off x="4655840" y="0"/>
            <a:ext cx="7536159" cy="6174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C3A928-4361-74B3-D3A7-59F8B37A6BD4}"/>
              </a:ext>
            </a:extLst>
          </p:cNvPr>
          <p:cNvSpPr/>
          <p:nvPr userDrawn="1"/>
        </p:nvSpPr>
        <p:spPr>
          <a:xfrm>
            <a:off x="-1" y="1"/>
            <a:ext cx="4655839" cy="19888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1B0D-496F-B4D7-5848-6DCC139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93073DA-5BCD-DFA2-0241-02F950A66D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242" y="503675"/>
            <a:ext cx="3762357" cy="1260140"/>
          </a:xfrm>
        </p:spPr>
        <p:txBody>
          <a:bodyPr anchor="b">
            <a:noAutofit/>
          </a:bodyPr>
          <a:lstStyle>
            <a:lvl1pPr algn="l">
              <a:defRPr sz="9600" b="1" spc="-1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01</a:t>
            </a:r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CAC83F-9108-9D55-BB79-0BFA9A18218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A3DAC1-EA47-A49B-C76B-62AFBBA0775C}"/>
              </a:ext>
            </a:extLst>
          </p:cNvPr>
          <p:cNvCxnSpPr>
            <a:cxnSpLocks/>
          </p:cNvCxnSpPr>
          <p:nvPr userDrawn="1"/>
        </p:nvCxnSpPr>
        <p:spPr>
          <a:xfrm flipV="1">
            <a:off x="4665297" y="0"/>
            <a:ext cx="0" cy="61743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3D1971-BB7E-3140-6D13-2364DFB8ABBC}"/>
              </a:ext>
            </a:extLst>
          </p:cNvPr>
          <p:cNvCxnSpPr>
            <a:cxnSpLocks/>
          </p:cNvCxnSpPr>
          <p:nvPr userDrawn="1"/>
        </p:nvCxnSpPr>
        <p:spPr>
          <a:xfrm>
            <a:off x="-1" y="1988841"/>
            <a:ext cx="465583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739F311-6E86-A930-9836-C6099AB7AE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4755" y="517"/>
            <a:ext cx="7517245" cy="6173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6967F8-B7FC-1F29-BC49-C87A8096C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225" y="2258822"/>
            <a:ext cx="3762375" cy="450383"/>
          </a:xfrm>
        </p:spPr>
        <p:txBody>
          <a:bodyPr>
            <a:noAutofit/>
          </a:bodyPr>
          <a:lstStyle>
            <a:lvl1pPr>
              <a:defRPr sz="4400" b="1" spc="0"/>
            </a:lvl1pPr>
          </a:lstStyle>
          <a:p>
            <a:pPr lvl="0"/>
            <a:r>
              <a:rPr lang="en-GB"/>
              <a:t>Section title</a:t>
            </a:r>
            <a:endParaRPr 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00E9803-9458-ADFF-421F-DDB11E4106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24" y="2934230"/>
            <a:ext cx="3762375" cy="450384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en-GB"/>
              <a:t>Heading level 2</a:t>
            </a:r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30E6AF6-5A00-A65B-164C-92D6306E83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6225" y="3474290"/>
            <a:ext cx="3762375" cy="2339975"/>
          </a:xfrm>
        </p:spPr>
        <p:txBody>
          <a:bodyPr lIns="90000">
            <a:noAutofit/>
          </a:bodyPr>
          <a:lstStyle>
            <a:lvl1pPr>
              <a:lnSpc>
                <a:spcPts val="1920"/>
              </a:lnSpc>
              <a:defRPr sz="1600"/>
            </a:lvl1pPr>
            <a:lvl2pPr>
              <a:lnSpc>
                <a:spcPts val="1920"/>
              </a:lnSpc>
              <a:defRPr sz="1600"/>
            </a:lvl2pPr>
            <a:lvl3pPr>
              <a:lnSpc>
                <a:spcPts val="1920"/>
              </a:lnSpc>
              <a:defRPr sz="1600"/>
            </a:lvl3pPr>
            <a:lvl4pPr>
              <a:lnSpc>
                <a:spcPts val="1920"/>
              </a:lnSpc>
              <a:defRPr sz="1600"/>
            </a:lvl4pPr>
            <a:lvl5pPr>
              <a:lnSpc>
                <a:spcPts val="192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2F2A118-6F11-1E9B-3FE5-433C4887C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468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call-out slide (Approach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82034-0196-631A-F2F1-1324C907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ACE5F3-41C3-056A-42E9-B50A976D3364}"/>
              </a:ext>
            </a:extLst>
          </p:cNvPr>
          <p:cNvSpPr/>
          <p:nvPr userDrawn="1"/>
        </p:nvSpPr>
        <p:spPr>
          <a:xfrm>
            <a:off x="6105166" y="0"/>
            <a:ext cx="3060340" cy="61743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8DEFB-C467-D68B-43F2-172147DBACE0}"/>
              </a:ext>
            </a:extLst>
          </p:cNvPr>
          <p:cNvSpPr/>
          <p:nvPr userDrawn="1"/>
        </p:nvSpPr>
        <p:spPr>
          <a:xfrm>
            <a:off x="9165506" y="3429000"/>
            <a:ext cx="3035655" cy="27453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86A375-F26C-55A6-7CE1-8DA416FA196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0"/>
            <a:ext cx="0" cy="61743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2D91B7-0C18-1289-BE0D-640AF44254D1}"/>
              </a:ext>
            </a:extLst>
          </p:cNvPr>
          <p:cNvCxnSpPr>
            <a:cxnSpLocks/>
          </p:cNvCxnSpPr>
          <p:nvPr userDrawn="1"/>
        </p:nvCxnSpPr>
        <p:spPr>
          <a:xfrm flipV="1">
            <a:off x="9156340" y="0"/>
            <a:ext cx="0" cy="61743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87E95F-19C7-7C5F-417C-95163C9115EC}"/>
              </a:ext>
            </a:extLst>
          </p:cNvPr>
          <p:cNvCxnSpPr>
            <a:cxnSpLocks/>
          </p:cNvCxnSpPr>
          <p:nvPr userDrawn="1"/>
        </p:nvCxnSpPr>
        <p:spPr>
          <a:xfrm>
            <a:off x="9156340" y="3429000"/>
            <a:ext cx="303565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3F85C4-937A-8369-E816-DC27B8C3A7BB}"/>
              </a:ext>
            </a:extLst>
          </p:cNvPr>
          <p:cNvCxnSpPr>
            <a:cxnSpLocks/>
          </p:cNvCxnSpPr>
          <p:nvPr userDrawn="1"/>
        </p:nvCxnSpPr>
        <p:spPr>
          <a:xfrm>
            <a:off x="-1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C0A930B6-7111-9071-A2FA-2EF445E9B3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5350" y="400422"/>
            <a:ext cx="5130570" cy="5233811"/>
          </a:xfrm>
        </p:spPr>
        <p:txBody>
          <a:bodyPr anchor="t"/>
          <a:lstStyle>
            <a:lvl1pPr algn="l">
              <a:defRPr sz="6000" b="1" spc="-15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headline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31BA3F0-BE9D-883E-E30C-96A3486DC8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1035" y="1448780"/>
            <a:ext cx="2385303" cy="762093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2931FDFF-19E5-356F-6231-F7BECB75CC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505" y="1451772"/>
            <a:ext cx="2385303" cy="762093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FC369299-E02D-CDA6-6DFC-8C13431B38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1176" y="3504710"/>
            <a:ext cx="2385303" cy="9144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A57A39-CE98-E213-2208-3BBFA4919B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0324" y="400050"/>
            <a:ext cx="2736847" cy="914400"/>
          </a:xfrm>
        </p:spPr>
        <p:txBody>
          <a:bodyPr>
            <a:noAutofit/>
          </a:bodyPr>
          <a:lstStyle>
            <a:lvl1pPr>
              <a:defRPr sz="7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9F0839A-C1CE-FED3-000F-B4D111EFD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45289" y="400050"/>
            <a:ext cx="2736847" cy="914400"/>
          </a:xfrm>
        </p:spPr>
        <p:txBody>
          <a:bodyPr>
            <a:noAutofit/>
          </a:bodyPr>
          <a:lstStyle>
            <a:lvl1pPr>
              <a:defRPr sz="7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F7ADFAE6-86CD-1754-82AB-4F10FDCC2D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9492" y="2460588"/>
            <a:ext cx="2736847" cy="914400"/>
          </a:xfrm>
        </p:spPr>
        <p:txBody>
          <a:bodyPr>
            <a:noAutofit/>
          </a:bodyPr>
          <a:lstStyle>
            <a:lvl1pPr>
              <a:defRPr sz="7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8F45127-1CC8-8C81-F1D6-21BD45E8084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966430" y="4216068"/>
            <a:ext cx="1416941" cy="13894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301C25BB-7479-A046-5747-4887C0003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508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F0B065-F707-C4ED-1857-7C3B5DA0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65" y="365125"/>
            <a:ext cx="11521200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Heading 1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9287-7372-19F5-74E4-FAEE1672B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365" y="1517068"/>
            <a:ext cx="11521200" cy="4072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0D865-1E87-4117-B63C-D3A5B94DD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r>
              <a:rPr lang="en-US"/>
              <a:t>Official | Sensitive | NSW Government</a:t>
            </a:r>
          </a:p>
        </p:txBody>
      </p:sp>
      <p:pic>
        <p:nvPicPr>
          <p:cNvPr id="7" name="Picture 6" descr="A picture containing graphics, graphic design, design&#10;&#10;Description automatically generated">
            <a:extLst>
              <a:ext uri="{FF2B5EF4-FFF2-40B4-BE49-F238E27FC236}">
                <a16:creationId xmlns:a16="http://schemas.microsoft.com/office/drawing/2014/main" id="{D79FF294-DCF3-2D96-B6BF-54D21B0AE59A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335361" y="6340413"/>
            <a:ext cx="1627476" cy="396218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349A798-6B4E-03FF-3D1F-D7A978382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24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8793A2-8339-8D06-2E61-FDCCC6A909EA}"/>
              </a:ext>
            </a:extLst>
          </p:cNvPr>
          <p:cNvCxnSpPr>
            <a:cxnSpLocks/>
          </p:cNvCxnSpPr>
          <p:nvPr userDrawn="1"/>
        </p:nvCxnSpPr>
        <p:spPr>
          <a:xfrm>
            <a:off x="0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7E23272-DCA1-7998-5360-0A39F3DFF7A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65813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F4C017-BB33-AD75-4766-63254ED9B64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7056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40384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75" r:id="rId3"/>
    <p:sldLayoutId id="2147483676" r:id="rId4"/>
    <p:sldLayoutId id="2147483649" r:id="rId5"/>
    <p:sldLayoutId id="2147483660" r:id="rId6"/>
    <p:sldLayoutId id="2147483687" r:id="rId7"/>
    <p:sldLayoutId id="2147483661" r:id="rId8"/>
    <p:sldLayoutId id="2147483677" r:id="rId9"/>
    <p:sldLayoutId id="2147483655" r:id="rId10"/>
    <p:sldLayoutId id="2147483678" r:id="rId11"/>
    <p:sldLayoutId id="2147483662" r:id="rId12"/>
    <p:sldLayoutId id="2147483679" r:id="rId13"/>
    <p:sldLayoutId id="2147483663" r:id="rId14"/>
    <p:sldLayoutId id="2147483680" r:id="rId15"/>
    <p:sldLayoutId id="2147483664" r:id="rId16"/>
    <p:sldLayoutId id="2147483681" r:id="rId17"/>
    <p:sldLayoutId id="2147483665" r:id="rId18"/>
    <p:sldLayoutId id="2147483682" r:id="rId19"/>
    <p:sldLayoutId id="2147483666" r:id="rId20"/>
    <p:sldLayoutId id="2147483683" r:id="rId21"/>
    <p:sldLayoutId id="2147483667" r:id="rId22"/>
    <p:sldLayoutId id="2147483684" r:id="rId23"/>
    <p:sldLayoutId id="2147483668" r:id="rId24"/>
    <p:sldLayoutId id="2147483685" r:id="rId25"/>
    <p:sldLayoutId id="2147483669" r:id="rId26"/>
    <p:sldLayoutId id="2147483686" r:id="rId27"/>
    <p:sldLayoutId id="2147483670" r:id="rId28"/>
    <p:sldLayoutId id="2147483672" r:id="rId29"/>
    <p:sldLayoutId id="2147483673" r:id="rId30"/>
    <p:sldLayoutId id="2147483671" r:id="rId31"/>
    <p:sldLayoutId id="2147483674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Public Sans" pitchFamily="2" charset="77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b="0" i="0" kern="1200">
          <a:solidFill>
            <a:schemeClr val="tx1"/>
          </a:solidFill>
          <a:latin typeface="Public Sans" pitchFamily="2" charset="77"/>
          <a:ea typeface="+mn-ea"/>
          <a:cs typeface="+mn-cs"/>
        </a:defRPr>
      </a:lvl1pPr>
      <a:lvl2pPr marL="3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ublic Sans" pitchFamily="2" charset="77"/>
          <a:ea typeface="+mn-ea"/>
          <a:cs typeface="+mn-cs"/>
        </a:defRPr>
      </a:lvl2pPr>
      <a:lvl3pPr marL="834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ublic Sans" pitchFamily="2" charset="77"/>
          <a:ea typeface="+mn-ea"/>
          <a:cs typeface="+mn-cs"/>
        </a:defRPr>
      </a:lvl3pPr>
      <a:lvl4pPr marL="108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ublic Sans" pitchFamily="2" charset="77"/>
          <a:ea typeface="+mn-ea"/>
          <a:cs typeface="+mn-cs"/>
        </a:defRPr>
      </a:lvl4pPr>
      <a:lvl5pPr marL="144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ublic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9.xml"/><Relationship Id="rId1" Type="http://schemas.openxmlformats.org/officeDocument/2006/relationships/video" Target="https://www.youtube.com/embed/eOc4ldjUETY?start=1&amp;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9.xml"/><Relationship Id="rId1" Type="http://schemas.openxmlformats.org/officeDocument/2006/relationships/video" Target="https://www.youtube.com/embed/B2vsH8QJppg?start=9&amp;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.nsw.gov.au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hyperlink" Target="https://sydney.us11.list-manage.com/subscribe?u=32b48cc5b75e4752f7cd51784&amp;id=6ace6c76d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6855F72-1CF2-B9C7-24A7-9E9AE0BEF3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11850" r="34458"/>
          <a:stretch/>
        </p:blipFill>
        <p:spPr>
          <a:xfrm>
            <a:off x="7531968" y="1"/>
            <a:ext cx="4660030" cy="6174300"/>
          </a:xfrm>
          <a:prstGeom prst="roundRect">
            <a:avLst>
              <a:gd name="adj" fmla="val 50000"/>
            </a:avLst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646C7-F722-D857-3828-FFDEC4F3A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| Sensitive | NSW Government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9F0299-4215-C864-3774-572DDBE2D7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NSW International Student Airport Welcome Desks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D3E25-01BC-09F4-1C5E-05257D800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93E1A4-9027-1A9B-6D70-DD46726E14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Public Sans"/>
              </a:rPr>
              <a:t>Last updated: November 2023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E4A323-C38E-B60C-A9DD-1BD23B628ABD}"/>
              </a:ext>
            </a:extLst>
          </p:cNvPr>
          <p:cNvCxnSpPr>
            <a:cxnSpLocks/>
          </p:cNvCxnSpPr>
          <p:nvPr/>
        </p:nvCxnSpPr>
        <p:spPr>
          <a:xfrm flipV="1">
            <a:off x="7520012" y="0"/>
            <a:ext cx="0" cy="61743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822179-5395-9AC8-042D-EF0F9327E930}"/>
              </a:ext>
            </a:extLst>
          </p:cNvPr>
          <p:cNvCxnSpPr>
            <a:cxnSpLocks/>
          </p:cNvCxnSpPr>
          <p:nvPr/>
        </p:nvCxnSpPr>
        <p:spPr>
          <a:xfrm>
            <a:off x="-1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17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sitting in a chair with a computer and a phone&#10;&#10;Description automatically generated">
            <a:extLst>
              <a:ext uri="{FF2B5EF4-FFF2-40B4-BE49-F238E27FC236}">
                <a16:creationId xmlns:a16="http://schemas.microsoft.com/office/drawing/2014/main" id="{4C54B477-9C41-8B14-7945-2C7BE9F7CB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9423" r="9423"/>
          <a:stretch/>
        </p:blipFill>
        <p:spPr>
          <a:xfrm>
            <a:off x="4661617" y="517"/>
            <a:ext cx="7517245" cy="6173788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6EE2AE-A067-A3EE-806D-41BB389DC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| Sensitive | NSW Government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EB8F4C-99FB-1798-3CA0-33CBD2DCA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01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153DDB-8686-47BE-7833-F57CDC28FD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Public Sans"/>
              </a:rPr>
              <a:t>This section is for commencing international students 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149D4B-3DB0-BF61-F4F9-23A58110F8B0}"/>
              </a:ext>
            </a:extLst>
          </p:cNvPr>
          <p:cNvCxnSpPr>
            <a:cxnSpLocks/>
          </p:cNvCxnSpPr>
          <p:nvPr/>
        </p:nvCxnSpPr>
        <p:spPr>
          <a:xfrm flipV="1">
            <a:off x="4665297" y="0"/>
            <a:ext cx="0" cy="61743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7A8521-2EDB-A03D-4A05-F99112564C2D}"/>
              </a:ext>
            </a:extLst>
          </p:cNvPr>
          <p:cNvCxnSpPr>
            <a:cxnSpLocks/>
          </p:cNvCxnSpPr>
          <p:nvPr/>
        </p:nvCxnSpPr>
        <p:spPr>
          <a:xfrm>
            <a:off x="-1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81F7BE7B-DA8A-A9EC-2C7B-57DF1FCB3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63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7C836D-2A8C-2A40-EC2A-45B9A7FE8B54}"/>
              </a:ext>
            </a:extLst>
          </p:cNvPr>
          <p:cNvSpPr/>
          <p:nvPr/>
        </p:nvSpPr>
        <p:spPr>
          <a:xfrm>
            <a:off x="203150" y="6282034"/>
            <a:ext cx="1738312" cy="494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7835F4CB-8DED-D854-A007-4A423145A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7" y="6281171"/>
            <a:ext cx="2103551" cy="48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7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578C37E-35EA-EB3D-EBB0-AEB9986FEC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AD8D07-A844-91AB-4581-C5302887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| Sensitive | NSW Government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99902-6FAF-B01D-F306-9BBD2FD670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41598" y="443688"/>
            <a:ext cx="5215041" cy="1337917"/>
          </a:xfrm>
        </p:spPr>
        <p:txBody>
          <a:bodyPr/>
          <a:lstStyle/>
          <a:p>
            <a:r>
              <a:rPr lang="en-AU"/>
              <a:t>Visit the Airport Welcome Desks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B30F4-F764-AB93-EFB9-113E72F51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F2EECA5-E406-8540-0372-F6B75ED9BCF1}"/>
              </a:ext>
            </a:extLst>
          </p:cNvPr>
          <p:cNvSpPr txBox="1">
            <a:spLocks/>
          </p:cNvSpPr>
          <p:nvPr/>
        </p:nvSpPr>
        <p:spPr>
          <a:xfrm>
            <a:off x="6641598" y="2208989"/>
            <a:ext cx="4938593" cy="1218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1pPr>
            <a:lvl2pPr marL="360000" indent="-228600" algn="l" defTabSz="914400" rtl="0" eaLnBrk="1" latinLnBrk="0" hangingPunct="1">
              <a:lnSpc>
                <a:spcPts val="192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2pPr>
            <a:lvl3pPr marL="834300" indent="-342900" algn="l" defTabSz="914400" rtl="0" eaLnBrk="1" latinLnBrk="0" hangingPunct="1">
              <a:lnSpc>
                <a:spcPts val="192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3pPr>
            <a:lvl4pPr marL="1080000" indent="-228600" algn="l" defTabSz="914400" rtl="0" eaLnBrk="1" latinLnBrk="0" hangingPunct="1">
              <a:lnSpc>
                <a:spcPts val="192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4pPr>
            <a:lvl5pPr marL="1440000" indent="-228600" algn="l" defTabSz="914400" rtl="0" eaLnBrk="1" latinLnBrk="0" hangingPunct="1">
              <a:lnSpc>
                <a:spcPts val="192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latin typeface="Public Sans"/>
              </a:rPr>
              <a:t>Our International Student Welcome Desks welcome thousands of new students to Sydney and NSW each year. Drop by and say hello to our friendly team when you arrive.</a:t>
            </a:r>
            <a:endParaRPr lang="en-US"/>
          </a:p>
        </p:txBody>
      </p:sp>
      <p:pic>
        <p:nvPicPr>
          <p:cNvPr id="9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2308942-3419-78B8-2BE2-0DF506353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92" y="3296716"/>
            <a:ext cx="2688655" cy="26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Placeholder 10">
            <a:extLst>
              <a:ext uri="{FF2B5EF4-FFF2-40B4-BE49-F238E27FC236}">
                <a16:creationId xmlns:a16="http://schemas.microsoft.com/office/drawing/2014/main" id="{3879AD69-D3F3-DDB2-AC45-06B84547BF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437" b="11437"/>
          <a:stretch/>
        </p:blipFill>
        <p:spPr>
          <a:xfrm>
            <a:off x="-8167" y="0"/>
            <a:ext cx="6104167" cy="6174305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369888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098D0CC-313E-148A-8BD9-EEA6581D62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BCA93F-EF27-03D2-0F74-CA3298BC7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| Sensitive | NSW Government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AFF6CE-AFF5-CD34-98C2-90084D6E0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/>
          </a:p>
        </p:txBody>
      </p:sp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020AAAC3-902E-F96B-3DF8-E667FEAE36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40" r="4340"/>
          <a:stretch/>
        </p:blipFill>
        <p:spPr>
          <a:xfrm>
            <a:off x="4674755" y="0"/>
            <a:ext cx="7517245" cy="617378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982844-2A78-6502-8F00-4DCC9CF4D412}"/>
              </a:ext>
            </a:extLst>
          </p:cNvPr>
          <p:cNvSpPr txBox="1">
            <a:spLocks/>
          </p:cNvSpPr>
          <p:nvPr/>
        </p:nvSpPr>
        <p:spPr>
          <a:xfrm>
            <a:off x="123825" y="136526"/>
            <a:ext cx="4429125" cy="1833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1" i="0" kern="1200" spc="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1pPr>
            <a:lvl2pPr marL="3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2pPr>
            <a:lvl3pPr marL="834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3pPr>
            <a:lvl4pPr marL="108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4pPr>
            <a:lvl5pPr marL="144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solidFill>
                  <a:schemeClr val="bg1"/>
                </a:solidFill>
              </a:rPr>
              <a:t>How to find the Airport Welcome Desks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A08F46B-EF54-616A-79EA-F407A4974A6E}"/>
              </a:ext>
            </a:extLst>
          </p:cNvPr>
          <p:cNvSpPr txBox="1">
            <a:spLocks/>
          </p:cNvSpPr>
          <p:nvPr/>
        </p:nvSpPr>
        <p:spPr>
          <a:xfrm>
            <a:off x="123824" y="2299257"/>
            <a:ext cx="4429125" cy="33988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1pPr>
            <a:lvl2pPr marL="360000" indent="-228600" algn="l" defTabSz="914400" rtl="0" eaLnBrk="1" latinLnBrk="0" hangingPunct="1">
              <a:lnSpc>
                <a:spcPts val="192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2pPr>
            <a:lvl3pPr marL="834300" indent="-342900" algn="l" defTabSz="914400" rtl="0" eaLnBrk="1" latinLnBrk="0" hangingPunct="1">
              <a:lnSpc>
                <a:spcPts val="192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3pPr>
            <a:lvl4pPr marL="1080000" indent="-228600" algn="l" defTabSz="914400" rtl="0" eaLnBrk="1" latinLnBrk="0" hangingPunct="1">
              <a:lnSpc>
                <a:spcPts val="192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4pPr>
            <a:lvl5pPr marL="1440000" indent="-228600" algn="l" defTabSz="914400" rtl="0" eaLnBrk="1" latinLnBrk="0" hangingPunct="1">
              <a:lnSpc>
                <a:spcPts val="192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b="1">
                <a:solidFill>
                  <a:srgbClr val="22272B"/>
                </a:solidFill>
                <a:latin typeface="Public Sans"/>
              </a:rPr>
              <a:t>Sydney Airport </a:t>
            </a:r>
          </a:p>
          <a:p>
            <a:r>
              <a:rPr lang="en-AU" sz="1400">
                <a:solidFill>
                  <a:srgbClr val="22272B"/>
                </a:solidFill>
                <a:latin typeface="Public Sans"/>
              </a:rPr>
              <a:t>Where: International Airport Arrivals Hall A, Terminal 1</a:t>
            </a:r>
          </a:p>
          <a:p>
            <a:r>
              <a:rPr lang="en-AU" sz="1400">
                <a:solidFill>
                  <a:srgbClr val="22272B"/>
                </a:solidFill>
                <a:latin typeface="Public Sans"/>
              </a:rPr>
              <a:t>When: Monday to Sunday, 7:00am to 1:00pm</a:t>
            </a:r>
          </a:p>
          <a:p>
            <a:r>
              <a:rPr lang="en-AU" sz="1400" b="1">
                <a:solidFill>
                  <a:srgbClr val="22272B"/>
                </a:solidFill>
                <a:latin typeface="Public Sans"/>
              </a:rPr>
              <a:t>Newcastle Airport</a:t>
            </a:r>
          </a:p>
          <a:p>
            <a:r>
              <a:rPr lang="en-AU" sz="1400">
                <a:solidFill>
                  <a:srgbClr val="22272B"/>
                </a:solidFill>
                <a:latin typeface="Public Sans"/>
              </a:rPr>
              <a:t>Where: Arrivals Hall</a:t>
            </a:r>
          </a:p>
          <a:p>
            <a:r>
              <a:rPr lang="en-AU" sz="1400">
                <a:solidFill>
                  <a:srgbClr val="22272B"/>
                </a:solidFill>
                <a:latin typeface="Public Sans"/>
              </a:rPr>
              <a:t>When: Peak student arrival times between</a:t>
            </a:r>
          </a:p>
          <a:p>
            <a:r>
              <a:rPr lang="en-AU" sz="1400">
                <a:solidFill>
                  <a:srgbClr val="22272B"/>
                </a:solidFill>
                <a:latin typeface="Public Sans"/>
              </a:rPr>
              <a:t>22 January and 4 February</a:t>
            </a:r>
            <a:br>
              <a:rPr lang="en-AU" sz="1400">
                <a:latin typeface="Public Sans"/>
              </a:rPr>
            </a:br>
            <a:r>
              <a:rPr lang="en-AU" sz="1400">
                <a:solidFill>
                  <a:srgbClr val="22272B"/>
                </a:solidFill>
                <a:latin typeface="Public Sans"/>
              </a:rPr>
              <a:t>12 and 27 February</a:t>
            </a:r>
            <a:br>
              <a:rPr lang="en-AU" sz="1400">
                <a:latin typeface="Public Sans"/>
              </a:rPr>
            </a:br>
            <a:r>
              <a:rPr lang="en-AU" sz="1400">
                <a:solidFill>
                  <a:srgbClr val="22272B"/>
                </a:solidFill>
                <a:latin typeface="Public Sans"/>
              </a:rPr>
              <a:t>6 and 12 May</a:t>
            </a:r>
            <a:br>
              <a:rPr lang="en-AU" sz="1400">
                <a:latin typeface="Public Sans"/>
              </a:rPr>
            </a:br>
            <a:r>
              <a:rPr lang="en-AU" sz="1400">
                <a:solidFill>
                  <a:srgbClr val="22272B"/>
                </a:solidFill>
                <a:latin typeface="Public Sans"/>
              </a:rPr>
              <a:t>8 and 21 July</a:t>
            </a:r>
            <a:br>
              <a:rPr lang="en-AU" sz="1400">
                <a:latin typeface="Public Sans"/>
              </a:rPr>
            </a:br>
            <a:r>
              <a:rPr lang="en-AU" sz="1400">
                <a:solidFill>
                  <a:srgbClr val="22272B"/>
                </a:solidFill>
                <a:latin typeface="Public Sans"/>
              </a:rPr>
              <a:t>19 and 25 August​</a:t>
            </a:r>
            <a:endParaRPr lang="en-AU" sz="1400">
              <a:latin typeface="Public Sans"/>
            </a:endParaRPr>
          </a:p>
          <a:p>
            <a:endParaRPr lang="en-AU" sz="1400"/>
          </a:p>
        </p:txBody>
      </p:sp>
    </p:spTree>
    <p:extLst>
      <p:ext uri="{BB962C8B-B14F-4D97-AF65-F5344CB8AC3E}">
        <p14:creationId xmlns:p14="http://schemas.microsoft.com/office/powerpoint/2010/main" val="382377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E6B977-CC21-AD8C-88E8-15F40ECC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| Sensitive | NSW Government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FA244-745E-7B24-75A4-72DD01F8B1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224" y="443688"/>
            <a:ext cx="11308749" cy="6876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>
                <a:latin typeface="Public Sans"/>
              </a:rPr>
              <a:t>Arrival tips for international students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0FA40-83BB-02FF-A52C-96BCEDFAD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/>
          </a:p>
        </p:txBody>
      </p:sp>
      <p:pic>
        <p:nvPicPr>
          <p:cNvPr id="4" name="Online Media 3" title="Arrival tips for international students at Sydney Airport">
            <a:hlinkClick r:id="" action="ppaction://media"/>
            <a:extLst>
              <a:ext uri="{FF2B5EF4-FFF2-40B4-BE49-F238E27FC236}">
                <a16:creationId xmlns:a16="http://schemas.microsoft.com/office/drawing/2014/main" id="{EE874FA9-5F7C-5876-C419-D20F898729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4316" y="1293340"/>
            <a:ext cx="7949899" cy="464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6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holding a sign in front of a television&#10;&#10;Description automatically generated">
            <a:extLst>
              <a:ext uri="{FF2B5EF4-FFF2-40B4-BE49-F238E27FC236}">
                <a16:creationId xmlns:a16="http://schemas.microsoft.com/office/drawing/2014/main" id="{4C54B477-9C41-8B14-7945-2C7BE9F7CB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-151" t="23269" r="151" b="15096"/>
          <a:stretch/>
        </p:blipFill>
        <p:spPr>
          <a:xfrm>
            <a:off x="4661617" y="517"/>
            <a:ext cx="7517253" cy="6177657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6EE2AE-A067-A3EE-806D-41BB389DC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| Sensitive | NSW Government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EB8F4C-99FB-1798-3CA0-33CBD2DCA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Public Sans"/>
              </a:rPr>
              <a:t>02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153DDB-8686-47BE-7833-F57CDC28FD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Public Sans"/>
              </a:rPr>
              <a:t>This section is for current international students looking to volunteer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149D4B-3DB0-BF61-F4F9-23A58110F8B0}"/>
              </a:ext>
            </a:extLst>
          </p:cNvPr>
          <p:cNvCxnSpPr>
            <a:cxnSpLocks/>
          </p:cNvCxnSpPr>
          <p:nvPr/>
        </p:nvCxnSpPr>
        <p:spPr>
          <a:xfrm flipV="1">
            <a:off x="4665297" y="0"/>
            <a:ext cx="0" cy="61743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7A8521-2EDB-A03D-4A05-F99112564C2D}"/>
              </a:ext>
            </a:extLst>
          </p:cNvPr>
          <p:cNvCxnSpPr>
            <a:cxnSpLocks/>
          </p:cNvCxnSpPr>
          <p:nvPr/>
        </p:nvCxnSpPr>
        <p:spPr>
          <a:xfrm>
            <a:off x="-1" y="6174305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81F7BE7B-DA8A-A9EC-2C7B-57DF1FCB3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63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fld id="{10A01DC5-1685-4615-8240-15192985C6A2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7C836D-2A8C-2A40-EC2A-45B9A7FE8B54}"/>
              </a:ext>
            </a:extLst>
          </p:cNvPr>
          <p:cNvSpPr/>
          <p:nvPr/>
        </p:nvSpPr>
        <p:spPr>
          <a:xfrm>
            <a:off x="203150" y="6282034"/>
            <a:ext cx="1738312" cy="494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7835F4CB-8DED-D854-A007-4A423145A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7" y="6281171"/>
            <a:ext cx="2103551" cy="48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76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E6B977-CC21-AD8C-88E8-15F40ECC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| Sensitive | NSW Government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FA244-745E-7B24-75A4-72DD01F8B1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224" y="443688"/>
            <a:ext cx="9496425" cy="6876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>
                <a:latin typeface="Public Sans"/>
              </a:rPr>
              <a:t>Volunteer with Study NSW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0FA40-83BB-02FF-A52C-96BCEDFAD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8</a:t>
            </a:fld>
            <a:endParaRPr lang="en-AU"/>
          </a:p>
        </p:txBody>
      </p:sp>
      <p:pic>
        <p:nvPicPr>
          <p:cNvPr id="5" name="Online Media 4" title="Volunteer at the International Student Welcome Desk at Sydney Airport">
            <a:hlinkClick r:id="" action="ppaction://media"/>
            <a:extLst>
              <a:ext uri="{FF2B5EF4-FFF2-40B4-BE49-F238E27FC236}">
                <a16:creationId xmlns:a16="http://schemas.microsoft.com/office/drawing/2014/main" id="{7FDF326A-B8D6-DCD0-8054-88527A2BF1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85803" y="1365421"/>
            <a:ext cx="8011684" cy="453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0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847F6-1EBC-FD91-CB1F-1575BFE3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| Sensitive | NSW Government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453C84B-E04A-31EC-CD03-6DF09F871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F43CA4-C97C-22C0-C19A-CE7A98E5D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6932" y="3998025"/>
            <a:ext cx="7522722" cy="647973"/>
          </a:xfrm>
        </p:spPr>
        <p:txBody>
          <a:bodyPr/>
          <a:lstStyle/>
          <a:p>
            <a:r>
              <a:rPr lang="en-AU" sz="3600">
                <a:latin typeface="Public Sans"/>
              </a:rPr>
              <a:t>What's involved?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B50BE54-1259-077C-4769-D23CB70033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932" y="4828043"/>
            <a:ext cx="6732588" cy="86846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300" b="0">
                <a:solidFill>
                  <a:schemeClr val="bg1"/>
                </a:solidFill>
              </a:rPr>
              <a:t>Our friendly volunteers assist arriving international students with questions and general enquiries including transport, accommodation, maps and general advice.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C4C72CC-AC82-6190-718A-D53BFFE77C9E}"/>
              </a:ext>
            </a:extLst>
          </p:cNvPr>
          <p:cNvSpPr txBox="1">
            <a:spLocks/>
          </p:cNvSpPr>
          <p:nvPr/>
        </p:nvSpPr>
        <p:spPr>
          <a:xfrm>
            <a:off x="4787280" y="340010"/>
            <a:ext cx="6732240" cy="647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150" baseline="0">
                <a:solidFill>
                  <a:schemeClr val="tx2"/>
                </a:solidFill>
                <a:latin typeface="Public Sans" pitchFamily="2" charset="77"/>
                <a:ea typeface="+mj-ea"/>
                <a:cs typeface="+mj-cs"/>
              </a:defRPr>
            </a:lvl1pPr>
          </a:lstStyle>
          <a:p>
            <a:r>
              <a:rPr lang="en-AU" sz="3600">
                <a:solidFill>
                  <a:schemeClr val="bg1"/>
                </a:solidFill>
                <a:latin typeface="Public Sans"/>
              </a:rPr>
              <a:t>Who can volunteer?</a:t>
            </a:r>
            <a:endParaRPr lang="en-AU" sz="3600">
              <a:solidFill>
                <a:schemeClr val="bg1"/>
              </a:solidFill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A6CE26D-7B13-FC90-444E-F76270290184}"/>
              </a:ext>
            </a:extLst>
          </p:cNvPr>
          <p:cNvSpPr txBox="1">
            <a:spLocks/>
          </p:cNvSpPr>
          <p:nvPr/>
        </p:nvSpPr>
        <p:spPr>
          <a:xfrm>
            <a:off x="4786932" y="1166156"/>
            <a:ext cx="6732588" cy="323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1pPr>
            <a:lvl2pPr marL="3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2pPr>
            <a:lvl3pPr marL="834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3pPr>
            <a:lvl4pPr marL="108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4pPr>
            <a:lvl5pPr marL="144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>
                <a:solidFill>
                  <a:schemeClr val="bg1"/>
                </a:solidFill>
              </a:rPr>
              <a:t>All international students who are studying and living in NSW.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276B8C39-629D-0178-03A7-66D3279AC303}"/>
              </a:ext>
            </a:extLst>
          </p:cNvPr>
          <p:cNvSpPr txBox="1">
            <a:spLocks/>
          </p:cNvSpPr>
          <p:nvPr/>
        </p:nvSpPr>
        <p:spPr>
          <a:xfrm>
            <a:off x="4787280" y="1608610"/>
            <a:ext cx="6732240" cy="647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150" baseline="0">
                <a:solidFill>
                  <a:schemeClr val="tx2"/>
                </a:solidFill>
                <a:latin typeface="Public Sans" pitchFamily="2" charset="77"/>
                <a:ea typeface="+mj-ea"/>
                <a:cs typeface="+mj-cs"/>
              </a:defRPr>
            </a:lvl1pPr>
          </a:lstStyle>
          <a:p>
            <a:r>
              <a:rPr lang="en-AU" sz="3600">
                <a:solidFill>
                  <a:schemeClr val="bg1"/>
                </a:solidFill>
                <a:latin typeface="Public Sans"/>
              </a:rPr>
              <a:t>Why volunteer?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1C22639-E23C-D95F-DFD8-90C165CBAE52}"/>
              </a:ext>
            </a:extLst>
          </p:cNvPr>
          <p:cNvSpPr txBox="1">
            <a:spLocks/>
          </p:cNvSpPr>
          <p:nvPr/>
        </p:nvSpPr>
        <p:spPr>
          <a:xfrm>
            <a:off x="4786932" y="2431309"/>
            <a:ext cx="6732588" cy="1484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1pPr>
            <a:lvl2pPr marL="3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2pPr>
            <a:lvl3pPr marL="834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3pPr>
            <a:lvl4pPr marL="108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4pPr>
            <a:lvl5pPr marL="144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>
                <a:solidFill>
                  <a:schemeClr val="bg1"/>
                </a:solidFill>
              </a:rPr>
              <a:t>Complete 30 hours of volunteering and receive formal recognition and a certificate from the NSW government.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>
                <a:solidFill>
                  <a:schemeClr val="bg1"/>
                </a:solidFill>
              </a:rPr>
              <a:t>Make friends and gain valuable work experience and employability skills.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>
                <a:solidFill>
                  <a:schemeClr val="bg1"/>
                </a:solidFill>
              </a:rPr>
              <a:t>Complete 30 hours of volunteering and gain access to free customer service TAFE training.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D40CA6F7-9CF4-2B63-62E4-1B1A68B85EAD}"/>
              </a:ext>
            </a:extLst>
          </p:cNvPr>
          <p:cNvSpPr txBox="1">
            <a:spLocks/>
          </p:cNvSpPr>
          <p:nvPr/>
        </p:nvSpPr>
        <p:spPr>
          <a:xfrm>
            <a:off x="254981" y="701937"/>
            <a:ext cx="4421481" cy="11021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150" baseline="0">
                <a:solidFill>
                  <a:schemeClr val="tx2"/>
                </a:solidFill>
                <a:latin typeface="Public Sans" pitchFamily="2" charset="77"/>
                <a:ea typeface="+mj-ea"/>
                <a:cs typeface="+mj-cs"/>
              </a:defRPr>
            </a:lvl1pPr>
          </a:lstStyle>
          <a:p>
            <a:r>
              <a:rPr lang="en-AU" sz="3600">
                <a:solidFill>
                  <a:schemeClr val="bg1"/>
                </a:solidFill>
              </a:rPr>
              <a:t>Volunteer at the Airport Welcome Desks</a:t>
            </a:r>
          </a:p>
        </p:txBody>
      </p:sp>
      <p:pic>
        <p:nvPicPr>
          <p:cNvPr id="16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49492D2-29C0-CC62-DD5D-564F64799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40" y="3068121"/>
            <a:ext cx="2887592" cy="288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1134A6E-99DC-17DD-2147-6523EC602D21}"/>
              </a:ext>
            </a:extLst>
          </p:cNvPr>
          <p:cNvSpPr txBox="1">
            <a:spLocks/>
          </p:cNvSpPr>
          <p:nvPr/>
        </p:nvSpPr>
        <p:spPr>
          <a:xfrm>
            <a:off x="289100" y="2256583"/>
            <a:ext cx="4015328" cy="804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1pPr>
            <a:lvl2pPr marL="3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2pPr>
            <a:lvl3pPr marL="834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3pPr>
            <a:lvl4pPr marL="108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4pPr>
            <a:lvl5pPr marL="144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ublic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>
                <a:latin typeface="Public Sans" pitchFamily="2" charset="0"/>
              </a:rPr>
              <a:t>Scan the QR code below and complete the expression of interest form on the Study NSW website.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0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B5C050FD-B56C-32C0-F3BE-6EEEDE3EFD31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2"/>
          <a:srcRect l="24652" t="837" r="32869" b="773"/>
          <a:stretch/>
        </p:blipFill>
        <p:spPr>
          <a:xfrm>
            <a:off x="-68146" y="-6257"/>
            <a:ext cx="4006673" cy="618704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78A11-4FCE-422B-D618-C47E38A0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NSW Government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DB4BC7-9F57-5D6D-F76F-A286A76D9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3079" y="257393"/>
            <a:ext cx="7200800" cy="3028578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Public Sans"/>
              </a:rPr>
              <a:t>Connect </a:t>
            </a:r>
            <a:br>
              <a:rPr lang="en-US">
                <a:solidFill>
                  <a:schemeClr val="tx1"/>
                </a:solidFill>
                <a:latin typeface="Public Sans"/>
              </a:rPr>
            </a:br>
            <a:r>
              <a:rPr lang="en-US">
                <a:solidFill>
                  <a:schemeClr val="tx1"/>
                </a:solidFill>
                <a:latin typeface="Public Sans"/>
              </a:rPr>
              <a:t>with Study NSW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9D60AD-63B0-45A0-7FE2-4860274CDA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62517" y="3469997"/>
            <a:ext cx="7200776" cy="9245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solidFill>
                  <a:schemeClr val="accent1"/>
                </a:solidFill>
                <a:latin typeface="Public Sans"/>
                <a:ea typeface="+mn-lt"/>
                <a:cs typeface="+mn-lt"/>
              </a:rPr>
              <a:t>Visit our website </a:t>
            </a:r>
            <a:r>
              <a:rPr lang="en-US">
                <a:latin typeface="Public Sans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</a:t>
            </a:r>
            <a:r>
              <a:rPr lang="en-US" sz="1600" b="1">
                <a:latin typeface="Public Sans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.study.nsw.gov.au</a:t>
            </a:r>
            <a:r>
              <a:rPr lang="en-US" sz="1600" b="1">
                <a:latin typeface="Public Sans"/>
                <a:ea typeface="+mn-lt"/>
                <a:cs typeface="+mn-lt"/>
              </a:rPr>
              <a:t> </a:t>
            </a:r>
            <a:r>
              <a:rPr lang="en-US" b="1">
                <a:latin typeface="Public Sans"/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 b="1">
                <a:solidFill>
                  <a:schemeClr val="accent2"/>
                </a:solidFill>
                <a:latin typeface="Public Sans"/>
                <a:cs typeface="Segoe UI"/>
              </a:rPr>
              <a:t>Subscribe to our mailing list </a:t>
            </a:r>
            <a:r>
              <a:rPr lang="en-US" b="1">
                <a:latin typeface="Public Sans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www.study.nsw.gov.au/subscribe</a:t>
            </a:r>
            <a:endParaRPr lang="en-US" b="1">
              <a:latin typeface="Public San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>
                <a:solidFill>
                  <a:schemeClr val="accent4"/>
                </a:solidFill>
                <a:latin typeface="Public Sans"/>
                <a:cs typeface="Segoe UI"/>
              </a:rPr>
              <a:t>Follow Study NSW</a:t>
            </a:r>
            <a:r>
              <a:rPr lang="en-US">
                <a:latin typeface="Public Sans"/>
                <a:cs typeface="Segoe UI"/>
              </a:rPr>
              <a:t> on Facebook, Instagram, LinkedIn and WeChat </a:t>
            </a:r>
            <a:endParaRPr lang="en-US">
              <a:cs typeface="Segoe UI"/>
            </a:endParaRPr>
          </a:p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93AD58-250C-1AB6-DDE8-FEF25E2D5847}"/>
              </a:ext>
            </a:extLst>
          </p:cNvPr>
          <p:cNvCxnSpPr>
            <a:cxnSpLocks/>
          </p:cNvCxnSpPr>
          <p:nvPr/>
        </p:nvCxnSpPr>
        <p:spPr>
          <a:xfrm flipV="1">
            <a:off x="3935748" y="0"/>
            <a:ext cx="0" cy="61743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5DDAD1-546A-2E14-80DC-36E053CBBF21}"/>
              </a:ext>
            </a:extLst>
          </p:cNvPr>
          <p:cNvCxnSpPr>
            <a:cxnSpLocks/>
          </p:cNvCxnSpPr>
          <p:nvPr/>
        </p:nvCxnSpPr>
        <p:spPr>
          <a:xfrm>
            <a:off x="0" y="6173787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236F195D-AA2E-E7A9-2E41-1256775C8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39" y="6402630"/>
            <a:ext cx="720000" cy="272563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2"/>
                </a:solidFill>
                <a:latin typeface="Public Sans" pitchFamily="2" charset="77"/>
              </a:defRPr>
            </a:lvl1pPr>
          </a:lstStyle>
          <a:p>
            <a:r>
              <a:rPr lang="en-AU">
                <a:solidFill>
                  <a:schemeClr val="accent1">
                    <a:lumMod val="50000"/>
                  </a:schemeClr>
                </a:solidFill>
              </a:rPr>
              <a:t>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05685B-F986-72D5-33F9-5D02BC47C88A}"/>
              </a:ext>
            </a:extLst>
          </p:cNvPr>
          <p:cNvSpPr/>
          <p:nvPr/>
        </p:nvSpPr>
        <p:spPr>
          <a:xfrm>
            <a:off x="171152" y="6244827"/>
            <a:ext cx="1690687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cs typeface="Calibri"/>
            </a:endParaRPr>
          </a:p>
        </p:txBody>
      </p:sp>
      <p:pic>
        <p:nvPicPr>
          <p:cNvPr id="10" name="Picture 9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3FB287B-0F5E-C81B-9D5F-4B40A6609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39" y="6226955"/>
            <a:ext cx="2103551" cy="488251"/>
          </a:xfrm>
          <a:prstGeom prst="rect">
            <a:avLst/>
          </a:prstGeom>
        </p:spPr>
      </p:pic>
      <p:pic>
        <p:nvPicPr>
          <p:cNvPr id="2" name="Picture 1" descr="A qr code with black squares&#10;&#10;Description automatically generated">
            <a:extLst>
              <a:ext uri="{FF2B5EF4-FFF2-40B4-BE49-F238E27FC236}">
                <a16:creationId xmlns:a16="http://schemas.microsoft.com/office/drawing/2014/main" id="{22199AE7-B03B-173B-266F-31A6128FD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3547" y="297572"/>
            <a:ext cx="1224456" cy="123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5816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Study NSW — RGB">
      <a:dk1>
        <a:srgbClr val="22272B"/>
      </a:dk1>
      <a:lt1>
        <a:srgbClr val="FFFFFF"/>
      </a:lt1>
      <a:dk2>
        <a:srgbClr val="21272B"/>
      </a:dk2>
      <a:lt2>
        <a:srgbClr val="E7E6E6"/>
      </a:lt2>
      <a:accent1>
        <a:srgbClr val="146CFD"/>
      </a:accent1>
      <a:accent2>
        <a:srgbClr val="D912AE"/>
      </a:accent2>
      <a:accent3>
        <a:srgbClr val="FAAF05"/>
      </a:accent3>
      <a:accent4>
        <a:srgbClr val="F3631B"/>
      </a:accent4>
      <a:accent5>
        <a:srgbClr val="00AA45"/>
      </a:accent5>
      <a:accent6>
        <a:srgbClr val="8055F1"/>
      </a:accent6>
      <a:hlink>
        <a:srgbClr val="146CFD"/>
      </a:hlink>
      <a:folHlink>
        <a:srgbClr val="146CF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udy NSW" id="{774E505C-A8E8-2041-B34B-76091642678A}" vid="{D934B21D-C34A-9642-8C65-626A29F102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41e94ea1-ac01-4f88-bf19-54540167bac6">
      <Terms xmlns="http://schemas.microsoft.com/office/infopath/2007/PartnerControls"/>
    </lcf76f155ced4ddcb4097134ff3c332f>
    <TaxCatchAll xmlns="9f0ac7ce-5f57-4ea0-9af7-01d4f3f1ccae" xsi:nil="true"/>
    <_ip_UnifiedCompliancePolicyProperties xmlns="http://schemas.microsoft.com/sharepoint/v3" xsi:nil="true"/>
    <Number xmlns="41e94ea1-ac01-4f88-bf19-54540167bac6" xsi:nil="true"/>
    <number0 xmlns="41e94ea1-ac01-4f88-bf19-54540167bac6" xsi:nil="true"/>
    <SharedWithUsers xmlns="5c062d58-bed4-4195-9d58-b68864ef7c1e">
      <UserInfo>
        <DisplayName>Cassandra Balding</DisplayName>
        <AccountId>2619</AccountId>
        <AccountType/>
      </UserInfo>
      <UserInfo>
        <DisplayName>Alison Fowler</DisplayName>
        <AccountId>2049</AccountId>
        <AccountType/>
      </UserInfo>
      <UserInfo>
        <DisplayName>Fiona Gray</DisplayName>
        <AccountId>1622</AccountId>
        <AccountType/>
      </UserInfo>
      <UserInfo>
        <DisplayName>Gabrielle Buttigieg</DisplayName>
        <AccountId>1623</AccountId>
        <AccountType/>
      </UserInfo>
      <UserInfo>
        <DisplayName>Katie Hanna</DisplayName>
        <AccountId>7</AccountId>
        <AccountType/>
      </UserInfo>
      <UserInfo>
        <DisplayName>Amanda Lawton</DisplayName>
        <AccountId>1413</AccountId>
        <AccountType/>
      </UserInfo>
      <UserInfo>
        <DisplayName>Sarah Carroll</DisplayName>
        <AccountId>2198</AccountId>
        <AccountType/>
      </UserInfo>
      <UserInfo>
        <DisplayName>Toshi Kawaguchi</DisplayName>
        <AccountId>13</AccountId>
        <AccountType/>
      </UserInfo>
      <UserInfo>
        <DisplayName>Aqeeb Akram</DisplayName>
        <AccountId>1351</AccountId>
        <AccountType/>
      </UserInfo>
      <UserInfo>
        <DisplayName>Esmond Esguerra</DisplayName>
        <AccountId>1342</AccountId>
        <AccountType/>
      </UserInfo>
      <UserInfo>
        <DisplayName>Elijah Frost</DisplayName>
        <AccountId>1343</AccountId>
        <AccountType/>
      </UserInfo>
      <UserInfo>
        <DisplayName>Thomson Chng</DisplayName>
        <AccountId>1759</AccountId>
        <AccountType/>
      </UserInfo>
      <UserInfo>
        <DisplayName>Nate Henderson</DisplayName>
        <AccountId>1949</AccountId>
        <AccountType/>
      </UserInfo>
      <UserInfo>
        <DisplayName>Yara Vasina</DisplayName>
        <AccountId>2004</AccountId>
        <AccountType/>
      </UserInfo>
      <UserInfo>
        <DisplayName>Suchita Gokarn</DisplayName>
        <AccountId>1991</AccountId>
        <AccountType/>
      </UserInfo>
      <UserInfo>
        <DisplayName>Lily Wu</DisplayName>
        <AccountId>2200</AccountId>
        <AccountType/>
      </UserInfo>
      <UserInfo>
        <DisplayName>Melly Arias</DisplayName>
        <AccountId>2246</AccountId>
        <AccountType/>
      </UserInfo>
      <UserInfo>
        <DisplayName>Wivinia Kong</DisplayName>
        <AccountId>2352</AccountId>
        <AccountType/>
      </UserInfo>
      <UserInfo>
        <DisplayName>Liz Oakes</DisplayName>
        <AccountId>2503</AccountId>
        <AccountType/>
      </UserInfo>
      <UserInfo>
        <DisplayName>Georgia Chien</DisplayName>
        <AccountId>2736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C3AE64D0C174D8EC7044E834C8A2F" ma:contentTypeVersion="22" ma:contentTypeDescription="Create a new document." ma:contentTypeScope="" ma:versionID="9c82ad12a6dd9e98dcae40544d47e4c7">
  <xsd:schema xmlns:xsd="http://www.w3.org/2001/XMLSchema" xmlns:xs="http://www.w3.org/2001/XMLSchema" xmlns:p="http://schemas.microsoft.com/office/2006/metadata/properties" xmlns:ns1="http://schemas.microsoft.com/sharepoint/v3" xmlns:ns2="41e94ea1-ac01-4f88-bf19-54540167bac6" xmlns:ns3="5c062d58-bed4-4195-9d58-b68864ef7c1e" xmlns:ns4="9f0ac7ce-5f57-4ea0-9af7-01d4f3f1ccae" targetNamespace="http://schemas.microsoft.com/office/2006/metadata/properties" ma:root="true" ma:fieldsID="e022d18e82f2b98ef2c3682dd83aef57" ns1:_="" ns2:_="" ns3:_="" ns4:_="">
    <xsd:import namespace="http://schemas.microsoft.com/sharepoint/v3"/>
    <xsd:import namespace="41e94ea1-ac01-4f88-bf19-54540167bac6"/>
    <xsd:import namespace="5c062d58-bed4-4195-9d58-b68864ef7c1e"/>
    <xsd:import namespace="9f0ac7ce-5f57-4ea0-9af7-01d4f3f1cc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Number" minOccurs="0"/>
                <xsd:element ref="ns2:number0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94ea1-ac01-4f88-bf19-54540167b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Number" ma:index="21" nillable="true" ma:displayName="Number" ma:internalName="Number">
      <xsd:simpleType>
        <xsd:restriction base="dms:Number"/>
      </xsd:simpleType>
    </xsd:element>
    <xsd:element name="number0" ma:index="22" nillable="true" ma:displayName="number" ma:format="Dropdown" ma:internalName="number0" ma:percentage="FALSE">
      <xsd:simpleType>
        <xsd:restriction base="dms:Number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6004604-8c32-4241-8b90-5e68b4a33b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62d58-bed4-4195-9d58-b68864ef7c1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ac7ce-5f57-4ea0-9af7-01d4f3f1cca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d2b9055a-fb00-4519-adbb-ce5fbe7d91a7}" ma:internalName="TaxCatchAll" ma:showField="CatchAllData" ma:web="5c062d58-bed4-4195-9d58-b68864ef7c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0E5B75-F4DE-4A08-BABE-256A2C24AB7B}">
  <ds:schemaRefs>
    <ds:schemaRef ds:uri="41e94ea1-ac01-4f88-bf19-54540167bac6"/>
    <ds:schemaRef ds:uri="5c062d58-bed4-4195-9d58-b68864ef7c1e"/>
    <ds:schemaRef ds:uri="9f0ac7ce-5f57-4ea0-9af7-01d4f3f1cca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F0C091-D40F-4715-AE36-6ACC39D56A8F}">
  <ds:schemaRefs>
    <ds:schemaRef ds:uri="41e94ea1-ac01-4f88-bf19-54540167bac6"/>
    <ds:schemaRef ds:uri="5c062d58-bed4-4195-9d58-b68864ef7c1e"/>
    <ds:schemaRef ds:uri="9f0ac7ce-5f57-4ea0-9af7-01d4f3f1cca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BCE1893-E6F6-488F-A273-39C92EEC33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Domestic - Study NSW Presentation Template - For PPT app Only (4)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Master</vt:lpstr>
      <vt:lpstr>NSW International Student Airport Welcome Desks</vt:lpstr>
      <vt:lpstr>01</vt:lpstr>
      <vt:lpstr>PowerPoint Presentation</vt:lpstr>
      <vt:lpstr>PowerPoint Presentation</vt:lpstr>
      <vt:lpstr>PowerPoint Presentation</vt:lpstr>
      <vt:lpstr>02</vt:lpstr>
      <vt:lpstr>PowerPoint Presentation</vt:lpstr>
      <vt:lpstr>What's involved?</vt:lpstr>
      <vt:lpstr>Connect  with Study NSW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NSW International Student Volunteer Program</dc:title>
  <dc:creator>Sarah Carroll</dc:creator>
  <cp:revision>14</cp:revision>
  <dcterms:created xsi:type="dcterms:W3CDTF">2023-11-06T01:52:20Z</dcterms:created>
  <dcterms:modified xsi:type="dcterms:W3CDTF">2023-11-13T04:38:33Z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0x010100370C3AE64D0C174D8EC7044E834C8A2F</vt:lpwstr>
  </property>
  <property fmtid="{D5CDD505-2E9C-101B-9397-08002B2CF9AE}" pid="3" name="MediaServiceImageTags">
    <vt:lpwstr/>
  </property>
  <property fmtid="{D5CDD505-2E9C-101B-9397-08002B2CF9AE}" pid="4" name="MSIP_Label_a6214476-0a12-4e5a-9f69-27718960d391_Enabled">
    <vt:lpwstr>true</vt:lpwstr>
  </property>
  <property fmtid="{D5CDD505-2E9C-101B-9397-08002B2CF9AE}" pid="5" name="MSIP_Label_a6214476-0a12-4e5a-9f69-27718960d391_SetDate">
    <vt:lpwstr>2023-10-19T04:16:19Z</vt:lpwstr>
  </property>
  <property fmtid="{D5CDD505-2E9C-101B-9397-08002B2CF9AE}" pid="6" name="MSIP_Label_a6214476-0a12-4e5a-9f69-27718960d391_Method">
    <vt:lpwstr>Standard</vt:lpwstr>
  </property>
  <property fmtid="{D5CDD505-2E9C-101B-9397-08002B2CF9AE}" pid="7" name="MSIP_Label_a6214476-0a12-4e5a-9f69-27718960d391_Name">
    <vt:lpwstr>OFFICIAL</vt:lpwstr>
  </property>
  <property fmtid="{D5CDD505-2E9C-101B-9397-08002B2CF9AE}" pid="8" name="MSIP_Label_a6214476-0a12-4e5a-9f69-27718960d391_SiteId">
    <vt:lpwstr>1ef97a68-e8ab-44ed-a16d-b579fe2d7cd8</vt:lpwstr>
  </property>
  <property fmtid="{D5CDD505-2E9C-101B-9397-08002B2CF9AE}" pid="9" name="MSIP_Label_a6214476-0a12-4e5a-9f69-27718960d391_ActionId">
    <vt:lpwstr>d152e5ce-5596-4c36-b220-50b1ccd3cf26</vt:lpwstr>
  </property>
  <property fmtid="{D5CDD505-2E9C-101B-9397-08002B2CF9AE}" pid="10" name="MSIP_Label_a6214476-0a12-4e5a-9f69-27718960d391_ContentBits">
    <vt:lpwstr>3</vt:lpwstr>
  </property>
  <property fmtid="{D5CDD505-2E9C-101B-9397-08002B2CF9AE}" pid="11" name="ClassificationContentMarkingFooterLocations">
    <vt:lpwstr>Master:10</vt:lpwstr>
  </property>
  <property fmtid="{D5CDD505-2E9C-101B-9397-08002B2CF9AE}" pid="12" name="ClassificationContentMarkingFooterText">
    <vt:lpwstr>OFFICIAL</vt:lpwstr>
  </property>
  <property fmtid="{D5CDD505-2E9C-101B-9397-08002B2CF9AE}" pid="13" name="ClassificationContentMarkingHeaderLocations">
    <vt:lpwstr>Master:9</vt:lpwstr>
  </property>
  <property fmtid="{D5CDD505-2E9C-101B-9397-08002B2CF9AE}" pid="14" name="ClassificationContentMarkingHeaderText">
    <vt:lpwstr>OFFICIAL</vt:lpwstr>
  </property>
</Properties>
</file>